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12"/>
  </p:notesMasterIdLst>
  <p:sldIdLst>
    <p:sldId id="299" r:id="rId2"/>
    <p:sldId id="393" r:id="rId3"/>
    <p:sldId id="339" r:id="rId4"/>
    <p:sldId id="288" r:id="rId5"/>
    <p:sldId id="318" r:id="rId6"/>
    <p:sldId id="323" r:id="rId7"/>
    <p:sldId id="325" r:id="rId8"/>
    <p:sldId id="419" r:id="rId9"/>
    <p:sldId id="421" r:id="rId10"/>
    <p:sldId id="418" r:id="rId11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1F2DB7"/>
    <a:srgbClr val="FFFF66"/>
    <a:srgbClr val="DA89FF"/>
    <a:srgbClr val="CC99FF"/>
    <a:srgbClr val="D8CDFF"/>
    <a:srgbClr val="FFCCFF"/>
    <a:srgbClr val="59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4660"/>
  </p:normalViewPr>
  <p:slideViewPr>
    <p:cSldViewPr>
      <p:cViewPr varScale="1">
        <p:scale>
          <a:sx n="108" d="100"/>
          <a:sy n="108" d="100"/>
        </p:scale>
        <p:origin x="758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AA636186-98E7-4F36-938E-FB74ECE248DC}" type="datetimeFigureOut">
              <a:rPr lang="en-US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A5CB2A3-0039-4A34-B623-E026C7F77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85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FA8F3-609E-4F1D-B32C-6C71584C02C2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68039-2AD9-4615-A5E2-BD49E0B6FEF4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BC2EE-548B-4192-8956-EFBA9A45349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54BFE-3D16-413C-84ED-30216376B206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59E612-779A-4256-9E20-B77EF11AFE42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29C4E-A370-40D7-BD0D-1BD648833D0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0F1AE-8BC0-4A05-B114-736C0D250EF4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994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61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pPr>
              <a:defRPr/>
            </a:pPr>
            <a:fld id="{2F3BCC2F-7EC5-445E-9BA1-8D9F9A59C77C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>
              <a:defRPr/>
            </a:pPr>
            <a:fld id="{CA693F26-0DAA-492D-935F-E1E8A61D48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159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36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8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3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5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2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57D46-F979-44FA-9DF0-2E7D7B4D8039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07D40-B780-4C61-A4CB-72987022ED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3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9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371B-6F74-499A-821D-3BDD17B487CC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CDFA-3402-48F3-9965-E88038C41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056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A0C43-F0C1-4ABE-9678-F3B5B3017A90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226E4-6F63-465B-BA74-A1DD25E9DB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971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66BDC-F71F-456F-8602-191CB4DD7DF6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E5DA-5818-41D9-8329-99F98D4809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98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2">
                <a:lumMod val="40000"/>
                <a:lumOff val="60000"/>
              </a:schemeClr>
            </a:gs>
            <a:gs pos="4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9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1" y="3363838"/>
            <a:ext cx="9144000" cy="696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LOCAL COUNCIL ELECTIONS 2023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7854"/>
            <a:ext cx="9144000" cy="1224136"/>
          </a:xfrm>
        </p:spPr>
        <p:txBody>
          <a:bodyPr tIns="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Welcome to the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45" y="559767"/>
            <a:ext cx="3091472" cy="19195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305226"/>
            <a:ext cx="9108504" cy="696913"/>
          </a:xfrm>
        </p:spPr>
        <p:txBody>
          <a:bodyPr tIns="0" bIns="0" rtlCol="0" anchor="b">
            <a:normAutofit/>
          </a:bodyPr>
          <a:lstStyle/>
          <a:p>
            <a:pPr defTabSz="91281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b="1" cap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Declaration of Result</a:t>
            </a:r>
            <a:endParaRPr lang="en-GB" b="1" cap="none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005" y="1131590"/>
            <a:ext cx="8316415" cy="3214688"/>
          </a:xfrm>
        </p:spPr>
        <p:txBody>
          <a:bodyPr tIns="0" bIns="0" rtlCol="0" anchor="b">
            <a:normAutofit/>
          </a:bodyPr>
          <a:lstStyle/>
          <a:p>
            <a:pPr algn="l"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following candidates have been duly elected in the </a:t>
            </a:r>
            <a:r>
              <a:rPr lang="en-GB" sz="2000" b="1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Ballyarnett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electoral area</a:t>
            </a: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84943"/>
              </p:ext>
            </p:extLst>
          </p:nvPr>
        </p:nvGraphicFramePr>
        <p:xfrm>
          <a:off x="971600" y="1995686"/>
          <a:ext cx="73448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 Name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Sandra Duffy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Rory Farrell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McGowan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Patrick Murphy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Brian Tierney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Catherine McDaid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7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712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468313" y="1319213"/>
            <a:ext cx="78533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/>
          <a:lstStyle/>
          <a:p>
            <a:pPr marL="0" lvl="1" eaLnBrk="0" hangingPunct="0"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endParaRPr lang="en-GB" sz="4000" b="1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496" y="555526"/>
            <a:ext cx="91085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Turnout Statement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sz="44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Ballyarnett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0398"/>
              </p:ext>
            </p:extLst>
          </p:nvPr>
        </p:nvGraphicFramePr>
        <p:xfrm>
          <a:off x="1414964" y="2067694"/>
          <a:ext cx="60960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electorate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19139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votes polled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9929</a:t>
                      </a:r>
                      <a:endParaRPr lang="en-GB" sz="2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% turnout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51.88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33950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First Stage Results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sz="44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Ballyarnett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79385"/>
              </p:ext>
            </p:extLst>
          </p:nvPr>
        </p:nvGraphicFramePr>
        <p:xfrm>
          <a:off x="1691680" y="1923678"/>
          <a:ext cx="6192688" cy="266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ballot papers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9929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Valid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9740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Invalid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189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Quota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1392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04866"/>
              </p:ext>
            </p:extLst>
          </p:nvPr>
        </p:nvGraphicFramePr>
        <p:xfrm>
          <a:off x="0" y="0"/>
          <a:ext cx="9144001" cy="5135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5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9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Ballyarnett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19139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9929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51.88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9740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Cavanagh, Colm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Alliance Party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436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5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Doherty, Damien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People Before Profit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Doyle, Emmet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Aontu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Duffy, Sandra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2164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Farrell, Rory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McDaid, Catherine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McGowan, John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1299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Murphy, Patrick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Tierney, Brian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523216"/>
              </p:ext>
            </p:extLst>
          </p:nvPr>
        </p:nvGraphicFramePr>
        <p:xfrm>
          <a:off x="0" y="0"/>
          <a:ext cx="9144000" cy="4739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Ballyarnett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19139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2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9929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51.88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9740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Cavanagh, Colm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Alliance Party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436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21.35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457.35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Doherty, Damien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People Before Profit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745.20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Doyle, Emmet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Aontu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909.40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Duffy, Sandra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-772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Farrell, Rory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McDaid, Catherine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896.25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McGowan, John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302.05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1601.05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Murphy, Patrick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296.10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1256.10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Tierney, Brian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1057.80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27368"/>
              </p:ext>
            </p:extLst>
          </p:nvPr>
        </p:nvGraphicFramePr>
        <p:xfrm>
          <a:off x="0" y="0"/>
          <a:ext cx="9180152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950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Ballyarnett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19139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3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9929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51.88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9740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Cavanagh, Colm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Alliance Party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21.35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457.35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-457.35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Doherty, Damien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People Before Profit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745.20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852.45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Doyle, Emmet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Aontu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909.40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35.05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944.45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Duffy, Sandra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-772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Farrell, Rory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McDaid, Catherine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896.25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156.55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1052.80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McGowan, John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302.05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1601.05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1601.05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Murphy, Patrick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296.10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1256.10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33.55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1289.65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Tierney, Brian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1057.80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70.70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1128.50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59299"/>
              </p:ext>
            </p:extLst>
          </p:nvPr>
        </p:nvGraphicFramePr>
        <p:xfrm>
          <a:off x="0" y="0"/>
          <a:ext cx="9144000" cy="4739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Ballyarnett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19139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4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9929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51.88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9740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Cavanagh, Colm</a:t>
                      </a:r>
                      <a:endParaRPr kumimoji="0" lang="en-GB" sz="12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Alliance Party</a:t>
                      </a:r>
                      <a:endParaRPr kumimoji="0" lang="en-GB" sz="12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Doherty, Damien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People Before Profit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855.33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Doyle, Emmet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Aontu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1.44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945.89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Duffy, Sandra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Farrell, Rory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McDaid, Catherine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6.24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1059.04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McGowan, John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-209.05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Murphy, Patrick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185.28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1474.93.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Tierney, Brian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1136.42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23065"/>
              </p:ext>
            </p:extLst>
          </p:nvPr>
        </p:nvGraphicFramePr>
        <p:xfrm>
          <a:off x="0" y="0"/>
          <a:ext cx="9144000" cy="4739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Ballyarnett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19139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5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9929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51.88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9740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Cavanagh, Colm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Alliance Party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Doherty, Damien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People Before Profit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869.25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Doyle, Emmet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Aontu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9.84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955.73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Duffy, Sandra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Farrell, Rory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McDaid, Catherine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27.36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1086.40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McGowan, John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1392.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Murphy, Patrick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-82.93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Tierney, Brian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29.28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1165.70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055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72551"/>
              </p:ext>
            </p:extLst>
          </p:nvPr>
        </p:nvGraphicFramePr>
        <p:xfrm>
          <a:off x="0" y="0"/>
          <a:ext cx="9144000" cy="4739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Ballyarnett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19139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6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9929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51.88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1392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9740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Cavanagh, Colm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Alliance Party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Doherty, Damien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People Before Profit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-869.25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Doyle, Emmet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Aontu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1147.73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Duffy, Sandra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Farrell, Rory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McDaid, Catherine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1318.40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McGowan, John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Murphy, Patrick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Tierney, Brian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173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1338.70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5116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2728</TotalTime>
  <Words>910</Words>
  <Application>Microsoft Office PowerPoint</Application>
  <PresentationFormat>On-screen Show (16:9)</PresentationFormat>
  <Paragraphs>578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Tw Cen MT</vt:lpstr>
      <vt:lpstr>Wingdings 2</vt:lpstr>
      <vt:lpstr>Circuit</vt:lpstr>
      <vt:lpstr>   LOCAL COUNCIL ELECTIONS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Declaration of Result</vt:lpstr>
    </vt:vector>
  </TitlesOfParts>
  <Company>EONI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EONI</dc:creator>
  <cp:lastModifiedBy>Paul Jackson</cp:lastModifiedBy>
  <cp:revision>305</cp:revision>
  <dcterms:created xsi:type="dcterms:W3CDTF">2009-06-02T10:02:19Z</dcterms:created>
  <dcterms:modified xsi:type="dcterms:W3CDTF">2023-05-20T15:30:14Z</dcterms:modified>
</cp:coreProperties>
</file>