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56"/>
    <a:srgbClr val="CCFFCC"/>
    <a:srgbClr val="CC0066"/>
    <a:srgbClr val="FF3399"/>
    <a:srgbClr val="FF0066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1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120305"/>
              </p:ext>
            </p:extLst>
          </p:nvPr>
        </p:nvGraphicFramePr>
        <p:xfrm>
          <a:off x="180068" y="4402223"/>
          <a:ext cx="6286540" cy="370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7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27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23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3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38511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51752"/>
                  </a:ext>
                </a:extLst>
              </a:tr>
              <a:tr h="44846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6:00pm-8:00pm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8348"/>
                  </a:ext>
                </a:extLst>
              </a:tr>
              <a:tr h="68262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9:15am-10:00am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Inclusive Swim 4.15pm-5.00pm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98528"/>
                  </a:ext>
                </a:extLst>
              </a:tr>
              <a:tr h="42486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</a:t>
                      </a:r>
                    </a:p>
                    <a:p>
                      <a:pPr algn="ctr"/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83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12:00pm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-12:45pm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>
                          <a:solidFill>
                            <a:srgbClr val="211C56"/>
                          </a:solidFill>
                        </a:rPr>
                        <a:t>12:45pm-4:45pm</a:t>
                      </a: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71760"/>
            <a:ext cx="6858000" cy="113424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58475"/>
              </p:ext>
            </p:extLst>
          </p:nvPr>
        </p:nvGraphicFramePr>
        <p:xfrm>
          <a:off x="190386" y="435418"/>
          <a:ext cx="6265904" cy="377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1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204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3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8:00am-8.45am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6:00pm-8:00pm*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</a:t>
                      </a:r>
                      <a:endParaRPr lang="en-GB" sz="8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24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6:45pm-9:00pm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40503"/>
                  </a:ext>
                </a:extLst>
              </a:tr>
              <a:tr h="51267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8:00am-8.45am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6:00pm-8:00pm*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72813"/>
                  </a:ext>
                </a:extLst>
              </a:tr>
              <a:tr h="53373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2:45pm-3:30pm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6:00pm-8:45pm*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99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8:00am-8.45am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Inclusive Swim 4:15pm-5:00pm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8:00pm-9:45pm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55278"/>
                  </a:ext>
                </a:extLst>
              </a:tr>
              <a:tr h="40314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9:00am-9:45am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11:30am-12:15pm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  <a:p>
                      <a:pPr algn="ctr"/>
                      <a:endParaRPr lang="en-GB" sz="1000" baseline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51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12.00pm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-12:45pm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12:45pm-4:45pm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62490" y="218207"/>
            <a:ext cx="4166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Main Pool </a:t>
            </a:r>
            <a:r>
              <a:rPr lang="en-GB" sz="1400" b="1" dirty="0">
                <a:solidFill>
                  <a:srgbClr val="0D8DCD"/>
                </a:solidFill>
              </a:rPr>
              <a:t> Public Swimming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2490" y="3943124"/>
            <a:ext cx="2373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b="1" dirty="0">
              <a:solidFill>
                <a:srgbClr val="211C56"/>
              </a:solidFill>
              <a:latin typeface="Calibri Light" panose="020F0302020204030204" pitchFamily="34" charset="0"/>
            </a:endParaRPr>
          </a:p>
          <a:p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Toddler Pool </a:t>
            </a:r>
            <a:r>
              <a:rPr lang="en-GB" sz="1400" b="1" dirty="0">
                <a:solidFill>
                  <a:srgbClr val="0D8DCD"/>
                </a:solidFill>
              </a:rPr>
              <a:t>Public Swimming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2490" y="-2366"/>
            <a:ext cx="3617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 panose="020F0302020204030204" pitchFamily="34" charset="0"/>
              </a:rPr>
              <a:t>POOL TIMETABLE</a:t>
            </a:r>
            <a:r>
              <a:rPr lang="en-GB" sz="2000" dirty="0">
                <a:solidFill>
                  <a:srgbClr val="211C56"/>
                </a:solidFill>
              </a:rPr>
              <a:t> April-June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3441" y="8056179"/>
            <a:ext cx="646433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Please note all sessions are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Children under 8 must be accompanied by a responsible person aged 16 or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Lane swimming available on request subject to approval &amp; depending on service needs; maximum 3 lanes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6.30-7.15am Mon/Wed/Fri is lane swimming, booking essential as numbers restricted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Booking not essential for other sessions, however can be booked via our app Derry &amp; Strabane Leisure</a:t>
            </a:r>
          </a:p>
          <a:p>
            <a:pPr lvl="2"/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11875" y="3829801"/>
            <a:ext cx="9221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*Shared Use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25453" y="102791"/>
            <a:ext cx="1601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rgbClr val="0D8DCD"/>
                </a:solidFill>
              </a:rPr>
              <a:t>Timetable subject to  change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184" y="4224784"/>
            <a:ext cx="6215106" cy="0"/>
          </a:xfrm>
          <a:prstGeom prst="line">
            <a:avLst/>
          </a:prstGeom>
          <a:ln w="38100" cap="rnd">
            <a:solidFill>
              <a:srgbClr val="0D8DC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13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B02992E1AF4AB59E8C2BADCAEFEC" ma:contentTypeVersion="14" ma:contentTypeDescription="Create a new document." ma:contentTypeScope="" ma:versionID="9b65f248001f22bfdbbb4caa2597b368">
  <xsd:schema xmlns:xsd="http://www.w3.org/2001/XMLSchema" xmlns:xs="http://www.w3.org/2001/XMLSchema" xmlns:p="http://schemas.microsoft.com/office/2006/metadata/properties" xmlns:ns3="3e7a056b-bb16-461a-b96c-3568639dc202" xmlns:ns4="bd8c5089-6c8e-4c36-b638-3bf3bd70437e" targetNamespace="http://schemas.microsoft.com/office/2006/metadata/properties" ma:root="true" ma:fieldsID="1a621489b785272f5c7dd54b848754b0" ns3:_="" ns4:_="">
    <xsd:import namespace="3e7a056b-bb16-461a-b96c-3568639dc202"/>
    <xsd:import namespace="bd8c5089-6c8e-4c36-b638-3bf3bd7043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a056b-bb16-461a-b96c-3568639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c5089-6c8e-4c36-b638-3bf3bd7043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7a056b-bb16-461a-b96c-3568639dc20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BC890C-3222-4DA0-908A-C3294C4323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7a056b-bb16-461a-b96c-3568639dc202"/>
    <ds:schemaRef ds:uri="bd8c5089-6c8e-4c36-b638-3bf3bd704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CFC5ED-B9E8-4F23-822E-638B8767BE2A}">
  <ds:schemaRefs>
    <ds:schemaRef ds:uri="http://purl.org/dc/dcmitype/"/>
    <ds:schemaRef ds:uri="http://schemas.microsoft.com/office/2006/metadata/properties"/>
    <ds:schemaRef ds:uri="http://purl.org/dc/elements/1.1/"/>
    <ds:schemaRef ds:uri="bd8c5089-6c8e-4c36-b638-3bf3bd70437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e7a056b-bb16-461a-b96c-3568639dc20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4BB066-DDFE-49D4-ABE0-706514A22C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Microsoft Office PowerPoint</Application>
  <PresentationFormat>A4 Paper (210x297 mm)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swim TT - WIP</dc:title>
  <dc:creator>tempreception</dc:creator>
  <dc:description/>
  <cp:lastModifiedBy>Megan Anderson</cp:lastModifiedBy>
  <cp:revision>110</cp:revision>
  <cp:lastPrinted>2024-08-15T15:30:08Z</cp:lastPrinted>
  <dcterms:created xsi:type="dcterms:W3CDTF">2018-04-06T13:43:33Z</dcterms:created>
  <dcterms:modified xsi:type="dcterms:W3CDTF">2025-05-16T13:08:12Z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Jan swim TT - WIP</vt:lpwstr>
  </property>
  <property fmtid="{D5CDD505-2E9C-101B-9397-08002B2CF9AE}" pid="3" name="SlideDescription">
    <vt:lpwstr/>
  </property>
  <property fmtid="{D5CDD505-2E9C-101B-9397-08002B2CF9AE}" pid="4" name="ContentTypeId">
    <vt:lpwstr>0x010100B5EEB02992E1AF4AB59E8C2BADCAEFEC</vt:lpwstr>
  </property>
</Properties>
</file>