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56"/>
    <a:srgbClr val="CCFFCC"/>
    <a:srgbClr val="CC0066"/>
    <a:srgbClr val="FF3399"/>
    <a:srgbClr val="FF0066"/>
    <a:srgbClr val="CC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91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1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02/07/2026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665204"/>
              </p:ext>
            </p:extLst>
          </p:nvPr>
        </p:nvGraphicFramePr>
        <p:xfrm>
          <a:off x="154826" y="4580305"/>
          <a:ext cx="6395834" cy="396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91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301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7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1:00pm-5:00pm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1:00pm-5:00pm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33851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4:15pm-5:00pm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651752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11:30am-12:15pm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1:00pm-5:00pm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78348"/>
                  </a:ext>
                </a:extLst>
              </a:tr>
              <a:tr h="667098">
                <a:tc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4:15pm-5:00pm 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598528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9:00am-12.15pm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055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baseline="0" dirty="0">
                          <a:solidFill>
                            <a:srgbClr val="211C56"/>
                          </a:solidFill>
                        </a:rPr>
                        <a:t>CLOSED</a:t>
                      </a:r>
                      <a:endParaRPr lang="en-GB" sz="1000" baseline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baseline="0" dirty="0">
                          <a:solidFill>
                            <a:srgbClr val="211C56"/>
                          </a:solidFill>
                        </a:rPr>
                        <a:t>CLOSED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51893"/>
            <a:ext cx="6858000" cy="95410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46595"/>
              </p:ext>
            </p:extLst>
          </p:nvPr>
        </p:nvGraphicFramePr>
        <p:xfrm>
          <a:off x="190544" y="553277"/>
          <a:ext cx="6360116" cy="3777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16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1:00pm-5:00pm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11:30am-12.15pm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1:00pm-5:00pm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5:00pm-9:00pm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40503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211C56"/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4:15pm-5:00pm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 </a:t>
                      </a:r>
                      <a:endParaRPr lang="en-GB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972813"/>
                  </a:ext>
                </a:extLst>
              </a:tr>
              <a:tr h="46398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1:00pm-5:00pm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5:00pm-9:00pm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13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</a:p>
                    <a:p>
                      <a:pPr algn="ctr"/>
                      <a:endParaRPr lang="en-GB" sz="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12:15pm-1:00pm*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1:00pm-4:15pm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 4:15pm-5:00pm 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(</a:t>
                      </a: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5:00pm-8:00pm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55278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9:00am-12:15pm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5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baseline="0" dirty="0">
                          <a:solidFill>
                            <a:srgbClr val="211C56"/>
                          </a:solidFill>
                        </a:rPr>
                        <a:t>CLOSED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211C56"/>
                          </a:solidFill>
                        </a:rPr>
                        <a:t>CLOSED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-1866856" y="279625"/>
            <a:ext cx="6330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Main Pool </a:t>
            </a:r>
            <a:r>
              <a:rPr lang="en-GB" sz="1400" b="1" dirty="0">
                <a:solidFill>
                  <a:srgbClr val="0D8DCD"/>
                </a:solidFill>
              </a:rPr>
              <a:t> Public Swimming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933985" y="4081327"/>
            <a:ext cx="64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solidFill>
                <a:srgbClr val="211C56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n-GB" sz="1400" b="1" u="sng" dirty="0">
                <a:solidFill>
                  <a:srgbClr val="211C56"/>
                </a:solidFill>
                <a:latin typeface="Calibri Light" panose="020F0302020204030204" pitchFamily="34" charset="0"/>
              </a:rPr>
              <a:t>Toddler Pool </a:t>
            </a:r>
            <a:r>
              <a:rPr lang="en-GB" sz="1400" b="1" u="sng" dirty="0">
                <a:solidFill>
                  <a:srgbClr val="0D8DCD"/>
                </a:solidFill>
              </a:rPr>
              <a:t>Public </a:t>
            </a:r>
            <a:r>
              <a:rPr lang="en-GB" sz="1400" b="1" dirty="0">
                <a:solidFill>
                  <a:srgbClr val="0D8DCD"/>
                </a:solidFill>
              </a:rPr>
              <a:t>Swimming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0704" y="-28077"/>
            <a:ext cx="52229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>
                <a:solidFill>
                  <a:srgbClr val="0D8DCD"/>
                </a:solidFill>
                <a:latin typeface="Calibri Light"/>
                <a:ea typeface="Calibri Light"/>
                <a:cs typeface="Calibri Light"/>
              </a:rPr>
              <a:t>POOL TIMETABLE</a:t>
            </a:r>
            <a:r>
              <a:rPr lang="en-GB" sz="2000" dirty="0">
                <a:solidFill>
                  <a:srgbClr val="211C56"/>
                </a:solidFill>
              </a:rPr>
              <a:t> 6</a:t>
            </a:r>
            <a:r>
              <a:rPr lang="en-GB" sz="2000" baseline="30000" dirty="0">
                <a:solidFill>
                  <a:srgbClr val="211C56"/>
                </a:solidFill>
              </a:rPr>
              <a:t>th </a:t>
            </a:r>
            <a:r>
              <a:rPr lang="en-GB" sz="2000" dirty="0">
                <a:solidFill>
                  <a:srgbClr val="211C56"/>
                </a:solidFill>
              </a:rPr>
              <a:t>to 12</a:t>
            </a:r>
            <a:r>
              <a:rPr lang="en-GB" sz="2000" baseline="30000" dirty="0">
                <a:solidFill>
                  <a:srgbClr val="211C56"/>
                </a:solidFill>
              </a:rPr>
              <a:t>th</a:t>
            </a:r>
            <a:r>
              <a:rPr lang="en-GB" sz="2000" dirty="0">
                <a:solidFill>
                  <a:srgbClr val="211C56"/>
                </a:solidFill>
              </a:rPr>
              <a:t> July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28" y="8368951"/>
            <a:ext cx="64643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Please note all sessions are 45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Children under 8 must be accompanied by a responsible person aged 16 or 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Booking not essential, however can be booked via our app Derry &amp; Strabane Leisure</a:t>
            </a:r>
          </a:p>
          <a:p>
            <a:pPr lvl="2"/>
            <a:endParaRPr lang="en-GB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11096" y="3796679"/>
            <a:ext cx="135636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*</a:t>
            </a:r>
            <a:r>
              <a:rPr lang="en-GB" sz="1200" b="1" u="sng" dirty="0"/>
              <a:t>Lane swimming available</a:t>
            </a:r>
            <a:endParaRPr lang="en-GB" sz="14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5125453" y="102791"/>
            <a:ext cx="160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solidFill>
                  <a:srgbClr val="0D8DCD"/>
                </a:solidFill>
              </a:rPr>
              <a:t>Timetable subject to  change</a:t>
            </a:r>
          </a:p>
          <a:p>
            <a:r>
              <a:rPr lang="en-GB" sz="900" b="1" dirty="0">
                <a:solidFill>
                  <a:srgbClr val="FF0000"/>
                </a:solidFill>
              </a:rPr>
              <a:t>*Centre closed Sun 12</a:t>
            </a:r>
            <a:r>
              <a:rPr lang="en-GB" sz="900" b="1" baseline="30000" dirty="0">
                <a:solidFill>
                  <a:srgbClr val="FF0000"/>
                </a:solidFill>
              </a:rPr>
              <a:t>th</a:t>
            </a:r>
            <a:r>
              <a:rPr lang="en-GB" sz="900" b="1" dirty="0">
                <a:solidFill>
                  <a:srgbClr val="FF0000"/>
                </a:solidFill>
              </a:rPr>
              <a:t> July*</a:t>
            </a:r>
          </a:p>
        </p:txBody>
      </p:sp>
    </p:spTree>
    <p:extLst>
      <p:ext uri="{BB962C8B-B14F-4D97-AF65-F5344CB8AC3E}">
        <p14:creationId xmlns:p14="http://schemas.microsoft.com/office/powerpoint/2010/main" val="293713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EEB02992E1AF4AB59E8C2BADCAEFEC" ma:contentTypeVersion="14" ma:contentTypeDescription="Create a new document." ma:contentTypeScope="" ma:versionID="9b65f248001f22bfdbbb4caa2597b368">
  <xsd:schema xmlns:xsd="http://www.w3.org/2001/XMLSchema" xmlns:xs="http://www.w3.org/2001/XMLSchema" xmlns:p="http://schemas.microsoft.com/office/2006/metadata/properties" xmlns:ns3="3e7a056b-bb16-461a-b96c-3568639dc202" xmlns:ns4="bd8c5089-6c8e-4c36-b638-3bf3bd70437e" targetNamespace="http://schemas.microsoft.com/office/2006/metadata/properties" ma:root="true" ma:fieldsID="1a621489b785272f5c7dd54b848754b0" ns3:_="" ns4:_="">
    <xsd:import namespace="3e7a056b-bb16-461a-b96c-3568639dc202"/>
    <xsd:import namespace="bd8c5089-6c8e-4c36-b638-3bf3bd7043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a056b-bb16-461a-b96c-3568639dc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c5089-6c8e-4c36-b638-3bf3bd70437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7a056b-bb16-461a-b96c-3568639dc20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D8444D-A18F-4409-BB81-BF80C8C65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7a056b-bb16-461a-b96c-3568639dc202"/>
    <ds:schemaRef ds:uri="bd8c5089-6c8e-4c36-b638-3bf3bd7043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27D556-A7E5-479E-95A6-4FC5D7AB9501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3e7a056b-bb16-461a-b96c-3568639dc202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bd8c5089-6c8e-4c36-b638-3bf3bd70437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9150D2A-DE04-4AC4-A653-41C90905B6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181</Words>
  <Application>Microsoft Office PowerPoint</Application>
  <PresentationFormat>A4 Paper (210x297 mm)</PresentationFormat>
  <Paragraphs>111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swim TT - WIP</dc:title>
  <dc:creator>tempreception</dc:creator>
  <dc:description/>
  <cp:lastModifiedBy>Laura Toorish</cp:lastModifiedBy>
  <cp:revision>209</cp:revision>
  <cp:lastPrinted>2025-06-30T14:51:11Z</cp:lastPrinted>
  <dcterms:created xsi:type="dcterms:W3CDTF">2018-04-06T13:43:33Z</dcterms:created>
  <dcterms:modified xsi:type="dcterms:W3CDTF">2026-07-02T15:24:10Z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Jan swim TT - WIP</vt:lpwstr>
  </property>
  <property fmtid="{D5CDD505-2E9C-101B-9397-08002B2CF9AE}" pid="3" name="SlideDescription">
    <vt:lpwstr/>
  </property>
  <property fmtid="{D5CDD505-2E9C-101B-9397-08002B2CF9AE}" pid="4" name="ContentTypeId">
    <vt:lpwstr>0x010100B5EEB02992E1AF4AB59E8C2BADCAEFEC</vt:lpwstr>
  </property>
</Properties>
</file>