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</p:sldIdLst>
  <p:sldSz cx="6858000" cy="9906000" type="A4"/>
  <p:notesSz cx="6669088" cy="97536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3DBFF"/>
    <a:srgbClr val="63A4F7"/>
    <a:srgbClr val="B4C7E7"/>
    <a:srgbClr val="F6C3FF"/>
    <a:srgbClr val="C7EAFE"/>
    <a:srgbClr val="2F1A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403" autoAdjust="0"/>
    <p:restoredTop sz="94660"/>
  </p:normalViewPr>
  <p:slideViewPr>
    <p:cSldViewPr snapToGrid="0">
      <p:cViewPr>
        <p:scale>
          <a:sx n="96" d="100"/>
          <a:sy n="96" d="100"/>
        </p:scale>
        <p:origin x="31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4218-1863-4262-8B15-5EB6BE87A293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1E6D-9DFA-40DC-9B29-DAD2001140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944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4218-1863-4262-8B15-5EB6BE87A293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1E6D-9DFA-40DC-9B29-DAD2001140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6140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4218-1863-4262-8B15-5EB6BE87A293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1E6D-9DFA-40DC-9B29-DAD2001140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4893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4218-1863-4262-8B15-5EB6BE87A293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1E6D-9DFA-40DC-9B29-DAD2001140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2421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4218-1863-4262-8B15-5EB6BE87A293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1E6D-9DFA-40DC-9B29-DAD2001140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8459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4218-1863-4262-8B15-5EB6BE87A293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1E6D-9DFA-40DC-9B29-DAD2001140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6913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4218-1863-4262-8B15-5EB6BE87A293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1E6D-9DFA-40DC-9B29-DAD2001140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004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4218-1863-4262-8B15-5EB6BE87A293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1E6D-9DFA-40DC-9B29-DAD2001140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1508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4218-1863-4262-8B15-5EB6BE87A293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1E6D-9DFA-40DC-9B29-DAD2001140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6793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4218-1863-4262-8B15-5EB6BE87A293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1E6D-9DFA-40DC-9B29-DAD2001140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9426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4218-1863-4262-8B15-5EB6BE87A293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1E6D-9DFA-40DC-9B29-DAD2001140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8539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0E4218-1863-4262-8B15-5EB6BE87A293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841E6D-9DFA-40DC-9B29-DAD2001140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970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rrystrabane.com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5055110"/>
              </p:ext>
            </p:extLst>
          </p:nvPr>
        </p:nvGraphicFramePr>
        <p:xfrm>
          <a:off x="234753" y="1468793"/>
          <a:ext cx="6286540" cy="1994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73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73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73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73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73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3961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</a:rPr>
                        <a:t>DAY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1C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latin typeface="Calibri Light" panose="020F0302020204030204" pitchFamily="34" charset="0"/>
                        </a:rPr>
                        <a:t>MORNING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1C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latin typeface="Calibri Light" panose="020F0302020204030204" pitchFamily="34" charset="0"/>
                        </a:rPr>
                        <a:t>LUNCHTIME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1C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latin typeface="Calibri Light" panose="020F0302020204030204" pitchFamily="34" charset="0"/>
                        </a:rPr>
                        <a:t>AFTERNOON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1C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latin typeface="Calibri Light" panose="020F0302020204030204" pitchFamily="34" charset="0"/>
                        </a:rPr>
                        <a:t>EVENING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1C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388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</a:rPr>
                        <a:t>MONDAY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8D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2.00pm , 3.00pm , 4.00pm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1388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</a:rPr>
                        <a:t>TUESDAY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8D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3.00pm 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8.00pm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1388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</a:rPr>
                        <a:t>WEDNESDAY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8D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2.00pm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4.30pm* inclusive session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8.00pm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1388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</a:rPr>
                        <a:t>THURSDAY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8D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11.00am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2.00pm, 3.00pm 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1388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</a:rPr>
                        <a:t>FRIDAY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8D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12.00pm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2.00pm,3.00pm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6.00pm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1388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</a:rPr>
                        <a:t>SATURDAY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8D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10.00am , 11.00am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3.00pm , 4.00pm 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5956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</a:rPr>
                        <a:t>SUNDAY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8D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11.00am 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12.00pm , 1.00pm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2.00pm, 3.00pm,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971919"/>
              </p:ext>
            </p:extLst>
          </p:nvPr>
        </p:nvGraphicFramePr>
        <p:xfrm>
          <a:off x="234753" y="6645821"/>
          <a:ext cx="6286540" cy="22529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73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73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73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73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73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4412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</a:rPr>
                        <a:t>DAY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1C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latin typeface="Calibri Light" panose="020F0302020204030204" pitchFamily="34" charset="0"/>
                        </a:rPr>
                        <a:t>MORNING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1C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latin typeface="Calibri Light" panose="020F0302020204030204" pitchFamily="34" charset="0"/>
                        </a:rPr>
                        <a:t>LUNCHTIME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1C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latin typeface="Calibri Light" panose="020F0302020204030204" pitchFamily="34" charset="0"/>
                        </a:rPr>
                        <a:t>AFTERNOON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1C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latin typeface="Calibri Light" panose="020F0302020204030204" pitchFamily="34" charset="0"/>
                        </a:rPr>
                        <a:t>EVENING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1C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9717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</a:rPr>
                        <a:t>MONDAY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8D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7:30am to 9.50am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1:00pm – 1:55pm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9:00pm – 9.40pm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5390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</a:rPr>
                        <a:t>TUESDAY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8D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6:30am to 9.50am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1:00pm – 1:40pm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9:00pm – 9.40pm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5390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</a:rPr>
                        <a:t>WEDNESDAY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8D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7:30am to 9.50am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1:00pm – 1:55pm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9:00pm – 9.40pm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5390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</a:rPr>
                        <a:t>THURSDAY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8D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6:30am to 9:50am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1:00pm – 1:55pm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9:00pm – 9.40pm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5390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</a:rPr>
                        <a:t>FRIDAY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8D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7:30am to 9:50am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1:00pm – 1:55pm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5390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</a:rPr>
                        <a:t>SATURDAY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8D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9:00am to 9:50am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5:00pm – 5.55pm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5390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</a:rPr>
                        <a:t>SUNDAY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8D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1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 b="1" dirty="0"/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4:00pm – 4.55pm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208295" y="1193186"/>
            <a:ext cx="61393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rgbClr val="211C56"/>
                </a:solidFill>
                <a:latin typeface="Calibri Light" panose="020F0302020204030204" pitchFamily="34" charset="0"/>
              </a:rPr>
              <a:t>Main Pool  </a:t>
            </a:r>
            <a:r>
              <a:rPr lang="en-GB" sz="1400" b="1" dirty="0">
                <a:solidFill>
                  <a:srgbClr val="0D8DCD"/>
                </a:solidFill>
              </a:rPr>
              <a:t>Public Swimming  -</a:t>
            </a:r>
            <a:r>
              <a:rPr lang="en-GB" sz="1400" b="1" dirty="0"/>
              <a:t> 50-minute Sessions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34753" y="6312414"/>
            <a:ext cx="23698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rgbClr val="211C56"/>
                </a:solidFill>
                <a:latin typeface="Calibri Light" panose="020F0302020204030204" pitchFamily="34" charset="0"/>
              </a:rPr>
              <a:t>Lane Swimming </a:t>
            </a:r>
            <a:r>
              <a:rPr lang="en-GB" sz="1400" b="1" dirty="0">
                <a:solidFill>
                  <a:srgbClr val="0D8DCD"/>
                </a:solidFill>
              </a:rPr>
              <a:t>Session Times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082" y="810049"/>
            <a:ext cx="62865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0D8DCD"/>
                </a:solidFill>
                <a:latin typeface="Calibri Light" panose="020F0302020204030204" pitchFamily="34" charset="0"/>
              </a:rPr>
              <a:t>POOL TIMETABLE</a:t>
            </a:r>
            <a:r>
              <a:rPr lang="en-GB" sz="2000" b="1" dirty="0">
                <a:solidFill>
                  <a:srgbClr val="0D8DCD"/>
                </a:solidFill>
              </a:rPr>
              <a:t> </a:t>
            </a:r>
            <a:r>
              <a:rPr lang="en-GB" sz="1400" dirty="0">
                <a:solidFill>
                  <a:srgbClr val="002060"/>
                </a:solidFill>
              </a:rPr>
              <a:t>5</a:t>
            </a:r>
            <a:r>
              <a:rPr lang="en-GB" sz="1400" baseline="30000" dirty="0">
                <a:solidFill>
                  <a:srgbClr val="002060"/>
                </a:solidFill>
              </a:rPr>
              <a:t>th</a:t>
            </a:r>
            <a:r>
              <a:rPr lang="en-GB" sz="1400" dirty="0">
                <a:solidFill>
                  <a:srgbClr val="002060"/>
                </a:solidFill>
              </a:rPr>
              <a:t> October  – 6</a:t>
            </a:r>
            <a:r>
              <a:rPr lang="en-GB" sz="1400" baseline="30000" dirty="0">
                <a:solidFill>
                  <a:srgbClr val="002060"/>
                </a:solidFill>
              </a:rPr>
              <a:t>th</a:t>
            </a:r>
            <a:r>
              <a:rPr lang="en-GB" sz="1400" dirty="0">
                <a:solidFill>
                  <a:srgbClr val="002060"/>
                </a:solidFill>
              </a:rPr>
              <a:t> December 2026 </a:t>
            </a:r>
            <a:endParaRPr lang="en-GB" sz="1600" dirty="0">
              <a:solidFill>
                <a:srgbClr val="00206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02082" y="9013448"/>
            <a:ext cx="515822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700" b="1" dirty="0">
                <a:solidFill>
                  <a:srgbClr val="211C56"/>
                </a:solidFill>
              </a:rPr>
              <a:t>Please note lane swimming sessions can be pre-booked in advanced.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700" b="1" dirty="0">
                <a:solidFill>
                  <a:srgbClr val="211C56"/>
                </a:solidFill>
              </a:rPr>
              <a:t>Lane swimming is only permitted to swimmers aged 12yrs+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700" b="1" dirty="0">
                <a:solidFill>
                  <a:srgbClr val="211C56"/>
                </a:solidFill>
              </a:rPr>
              <a:t>There will be 3 lanes available for booking </a:t>
            </a:r>
          </a:p>
          <a:p>
            <a:pPr marL="2057400" lvl="4" indent="-228600">
              <a:buFont typeface="+mj-lt"/>
              <a:buAutoNum type="arabicPeriod"/>
            </a:pPr>
            <a:r>
              <a:rPr lang="en-GB" sz="700" b="1" dirty="0">
                <a:solidFill>
                  <a:srgbClr val="211C56"/>
                </a:solidFill>
              </a:rPr>
              <a:t>Recreational Swimming Lane  </a:t>
            </a:r>
          </a:p>
          <a:p>
            <a:pPr marL="2057400" lvl="4" indent="-228600">
              <a:buFont typeface="+mj-lt"/>
              <a:buAutoNum type="arabicPeriod"/>
            </a:pPr>
            <a:r>
              <a:rPr lang="en-GB" sz="700" b="1" dirty="0">
                <a:solidFill>
                  <a:srgbClr val="211C56"/>
                </a:solidFill>
              </a:rPr>
              <a:t>Medium Swimming Lane – Suitable for anyone who can swim continuously</a:t>
            </a:r>
          </a:p>
          <a:p>
            <a:pPr marL="2057400" lvl="4" indent="-228600">
              <a:buFont typeface="+mj-lt"/>
              <a:buAutoNum type="arabicPeriod"/>
            </a:pPr>
            <a:r>
              <a:rPr lang="en-GB" sz="700" b="1" dirty="0">
                <a:solidFill>
                  <a:srgbClr val="211C56"/>
                </a:solidFill>
              </a:rPr>
              <a:t>Fast Swimming  Lane  - Suitable for anyone swimming 25 secs a length or less</a:t>
            </a:r>
          </a:p>
          <a:p>
            <a:r>
              <a:rPr lang="en-GB" sz="1000" b="1" dirty="0">
                <a:solidFill>
                  <a:srgbClr val="211C56"/>
                </a:solidFill>
                <a:latin typeface="+mj-lt"/>
              </a:rPr>
              <a:t>		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710" y="5851001"/>
            <a:ext cx="6386567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700" b="1" dirty="0">
                <a:solidFill>
                  <a:srgbClr val="002060"/>
                </a:solidFill>
              </a:rPr>
              <a:t>Please note sessions start on the hour unless stated otherwise.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700" b="1" dirty="0">
                <a:solidFill>
                  <a:srgbClr val="002060"/>
                </a:solidFill>
              </a:rPr>
              <a:t>The Learner Pool will have a strict number limit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700" b="1" dirty="0">
                <a:solidFill>
                  <a:srgbClr val="002060"/>
                </a:solidFill>
                <a:cs typeface="Calibri" panose="020F0502020204030204" pitchFamily="34" charset="0"/>
              </a:rPr>
              <a:t>Children under 8 must be accompanied by a responsible person aged 16 or over. Maximum 2 under 8’s per accompanying adult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700" b="1" dirty="0">
                <a:solidFill>
                  <a:srgbClr val="002060"/>
                </a:solidFill>
                <a:cs typeface="Calibri" panose="020F0502020204030204" pitchFamily="34" charset="0"/>
              </a:rPr>
              <a:t>Wednesday 4.30pm session - Autism Inclusive session for anyone with Additional Needs such as Autism, numbers are reduced and PA’s will be kept to a minimum</a:t>
            </a:r>
            <a:r>
              <a:rPr lang="en-GB" sz="800" b="1" dirty="0">
                <a:solidFill>
                  <a:srgbClr val="002060"/>
                </a:solidFill>
                <a:latin typeface="+mj-lt"/>
                <a:cs typeface="Calibri" panose="020F0502020204030204" pitchFamily="34" charset="0"/>
              </a:rPr>
              <a:t>. </a:t>
            </a:r>
            <a:r>
              <a:rPr lang="en-GB" sz="800" b="1" dirty="0">
                <a:solidFill>
                  <a:srgbClr val="211C5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GB" sz="1000" b="1" dirty="0">
                <a:solidFill>
                  <a:srgbClr val="211C56"/>
                </a:solidFill>
                <a:latin typeface="+mj-lt"/>
              </a:rPr>
              <a:t>	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16ADCAE-55B8-C872-D0AE-DFD756A84D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4891414"/>
              </p:ext>
            </p:extLst>
          </p:nvPr>
        </p:nvGraphicFramePr>
        <p:xfrm>
          <a:off x="234753" y="3714699"/>
          <a:ext cx="6286540" cy="20983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73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73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73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73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73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15371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</a:rPr>
                        <a:t>DAY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1C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latin typeface="Calibri Light" panose="020F0302020204030204" pitchFamily="34" charset="0"/>
                        </a:rPr>
                        <a:t>MORNING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1C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latin typeface="Calibri Light" panose="020F0302020204030204" pitchFamily="34" charset="0"/>
                        </a:rPr>
                        <a:t>LUNCHTIME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1C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latin typeface="Calibri Light" panose="020F0302020204030204" pitchFamily="34" charset="0"/>
                        </a:rPr>
                        <a:t>AFTERNOON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1C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latin typeface="Calibri Light" panose="020F0302020204030204" pitchFamily="34" charset="0"/>
                        </a:rPr>
                        <a:t>EVENING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1C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5997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</a:rPr>
                        <a:t>MONDAY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8D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1:00pm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2:00pm, 3:00pm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7:00pm , 8:00pm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5997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</a:rPr>
                        <a:t>TUESDAY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8D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1:00pm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3:00pm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8:00pm 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3355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</a:rPr>
                        <a:t>WEDNESDAY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8D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1:00pm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2:00pm,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4.30pm*inclusive session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6:00pm , 7:00pm, 8:00pm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5997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</a:rPr>
                        <a:t>THURSDAY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8D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10:00am 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1:00pm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2:00pm, 3:00pm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6:00pm , 7:00pm, 8:00pm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5841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</a:rPr>
                        <a:t>FRIDAY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8D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12:00pm, 1:00pm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2:00pm, 3:00pm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6:00pm , 7:00pm, 8:00pm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2178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</a:rPr>
                        <a:t>SATURDAY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8D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9:00am , 10:00am, 11:00am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3:00pm , 4:00pm, 5:00pm 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2178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</a:rPr>
                        <a:t>SUNDAY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8D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9:00am , 10:00am, 11:00am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12:00pm,1:00pm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2:00pm, 3:00pm , 4:00pm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373B914-9818-B465-9C78-6F191BD65FFC}"/>
              </a:ext>
            </a:extLst>
          </p:cNvPr>
          <p:cNvSpPr txBox="1"/>
          <p:nvPr/>
        </p:nvSpPr>
        <p:spPr>
          <a:xfrm>
            <a:off x="234753" y="3406458"/>
            <a:ext cx="62865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rgbClr val="211C56"/>
                </a:solidFill>
                <a:latin typeface="Calibri Light" panose="020F0302020204030204" pitchFamily="34" charset="0"/>
              </a:rPr>
              <a:t>Learner Pool </a:t>
            </a:r>
            <a:r>
              <a:rPr lang="en-GB" sz="1400" b="1" dirty="0">
                <a:solidFill>
                  <a:srgbClr val="0D8DCD"/>
                </a:solidFill>
              </a:rPr>
              <a:t>Public Swimming</a:t>
            </a:r>
            <a:r>
              <a:rPr lang="en-GB" sz="1400" b="1" dirty="0"/>
              <a:t> 50-minute Sessions </a:t>
            </a:r>
            <a:endParaRPr lang="en-GB" sz="1400" b="1" dirty="0">
              <a:solidFill>
                <a:srgbClr val="0D8DCD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C50CC4-28C6-564D-978C-B8B22067B8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01" y="-3419"/>
            <a:ext cx="6870001" cy="81300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25951D1-C3A0-F7E8-B0DC-728F5BF26585}"/>
              </a:ext>
            </a:extLst>
          </p:cNvPr>
          <p:cNvSpPr txBox="1"/>
          <p:nvPr/>
        </p:nvSpPr>
        <p:spPr>
          <a:xfrm>
            <a:off x="4609358" y="551415"/>
            <a:ext cx="23526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u="sng" dirty="0">
                <a:solidFill>
                  <a:srgbClr val="00206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www.derrystrabane.com/</a:t>
            </a:r>
            <a:r>
              <a:rPr lang="en-GB" sz="1200" b="1" u="sng" dirty="0">
                <a:solidFill>
                  <a:srgbClr val="002060"/>
                </a:solidFill>
              </a:rPr>
              <a:t>leisure </a:t>
            </a:r>
          </a:p>
        </p:txBody>
      </p:sp>
    </p:spTree>
    <p:extLst>
      <p:ext uri="{BB962C8B-B14F-4D97-AF65-F5344CB8AC3E}">
        <p14:creationId xmlns:p14="http://schemas.microsoft.com/office/powerpoint/2010/main" val="115299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10145</TotalTime>
  <Words>353</Words>
  <Application>Microsoft Office PowerPoint</Application>
  <PresentationFormat>A4 Paper (210x297 mm)</PresentationFormat>
  <Paragraphs>107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tempreception</dc:creator>
  <cp:lastModifiedBy>Alex Wilson</cp:lastModifiedBy>
  <cp:revision>126</cp:revision>
  <cp:lastPrinted>2026-10-07T08:07:33Z</cp:lastPrinted>
  <dcterms:created xsi:type="dcterms:W3CDTF">2018-04-06T13:43:33Z</dcterms:created>
  <dcterms:modified xsi:type="dcterms:W3CDTF">2026-10-08T18:00:24Z</dcterms:modified>
</cp:coreProperties>
</file>