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6858000" cy="9906000" type="A4"/>
  <p:notesSz cx="6669088" cy="9753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1C56"/>
    <a:srgbClr val="CCFFCC"/>
    <a:srgbClr val="CC0066"/>
    <a:srgbClr val="FF3399"/>
    <a:srgbClr val="FF0066"/>
    <a:srgbClr val="CCFFFF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16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4218-1863-4262-8B15-5EB6BE87A293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41E6D-9DFA-40DC-9B29-DAD200114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212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E4218-1863-4262-8B15-5EB6BE87A293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41E6D-9DFA-40DC-9B29-DAD200114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002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5555597"/>
              </p:ext>
            </p:extLst>
          </p:nvPr>
        </p:nvGraphicFramePr>
        <p:xfrm>
          <a:off x="154826" y="4804710"/>
          <a:ext cx="6395834" cy="39751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9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1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77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78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91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3013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DAY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C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libri Light" panose="020F0302020204030204" pitchFamily="34" charset="0"/>
                        </a:rPr>
                        <a:t>MORNING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C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libri Light" panose="020F0302020204030204" pitchFamily="34" charset="0"/>
                        </a:rPr>
                        <a:t>LUNCHTIME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C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libri Light" panose="020F0302020204030204" pitchFamily="34" charset="0"/>
                        </a:rPr>
                        <a:t>AFTERNOON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C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libri Light" panose="020F0302020204030204" pitchFamily="34" charset="0"/>
                        </a:rPr>
                        <a:t>EVENING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C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274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MONDAY 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002060"/>
                          </a:solidFill>
                        </a:rPr>
                        <a:t>9:00am-9:45am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002060"/>
                          </a:solidFill>
                        </a:rPr>
                        <a:t>11:30am-12:15pm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12:15pm-1:00pm</a:t>
                      </a:r>
                      <a:endParaRPr 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1:00pm-5:00pm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5:00pm-8:00pm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5793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TUESDAY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002060"/>
                          </a:solidFill>
                        </a:rPr>
                        <a:t>9:00am-9:45am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002060"/>
                          </a:solidFill>
                        </a:rPr>
                        <a:t>11:30am-12:15pm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12:15pm-1:00pm</a:t>
                      </a:r>
                      <a:endParaRPr lang="en-US" sz="10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1:00pm-3:00pm</a:t>
                      </a: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3:30pm-4:30pm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(Pool Inflatable)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5:00pm-8:00pm </a:t>
                      </a:r>
                      <a:r>
                        <a:rPr lang="en-GB" sz="800" b="0" dirty="0">
                          <a:solidFill>
                            <a:srgbClr val="FF0000"/>
                          </a:solidFill>
                        </a:rPr>
                        <a:t>(Private booking 7-8pm Tues 28/07/26)</a:t>
                      </a:r>
                      <a:endParaRPr lang="en-GB" sz="9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33851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WEDNESDAY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002060"/>
                          </a:solidFill>
                        </a:rPr>
                        <a:t>9:00am-9:45am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002060"/>
                          </a:solidFill>
                        </a:rPr>
                        <a:t>11:30am-12:15pm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12:15pm-1:00pm</a:t>
                      </a:r>
                      <a:endParaRPr lang="en-US" sz="10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solidFill>
                            <a:srgbClr val="211C56"/>
                          </a:solidFill>
                        </a:rPr>
                        <a:t>2:45pm-5:00pm</a:t>
                      </a:r>
                      <a:endParaRPr lang="en-GB" sz="1000" dirty="0">
                        <a:solidFill>
                          <a:srgbClr val="211C56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5:00pm-8:00pm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1651752"/>
                  </a:ext>
                </a:extLst>
              </a:tr>
              <a:tr h="535793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THURSDAY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>
                        <a:solidFill>
                          <a:srgbClr val="002060"/>
                        </a:solidFill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002060"/>
                          </a:solidFill>
                        </a:rPr>
                        <a:t>9:00am-9:45am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002060"/>
                          </a:solidFill>
                        </a:rPr>
                        <a:t>11:30am-12:15pm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12:15pm-1:00pm</a:t>
                      </a:r>
                      <a:endParaRPr lang="en-US" sz="10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1:00pm-3:00pm</a:t>
                      </a: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3:30pm-4:30pm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(Pool Inflatable)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5:00pm-8:00pm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678348"/>
                  </a:ext>
                </a:extLst>
              </a:tr>
              <a:tr h="667098">
                <a:tc>
                  <a:txBody>
                    <a:bodyPr/>
                    <a:lstStyle/>
                    <a:p>
                      <a:pPr algn="ctr"/>
                      <a:r>
                        <a:rPr lang="en-GB" sz="1100" b="1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FRIDAY </a:t>
                      </a:r>
                      <a:endParaRPr lang="en-GB" sz="1100" b="1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</a:endParaRPr>
                    </a:p>
                    <a:p>
                      <a:pPr algn="ctr"/>
                      <a:endParaRPr lang="en-GB" sz="200" b="1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002060"/>
                          </a:solidFill>
                        </a:rPr>
                        <a:t>9:00am-9:45am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002060"/>
                          </a:solidFill>
                        </a:rPr>
                        <a:t>11:30am-12:15pm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12:15pm-1:00pm</a:t>
                      </a:r>
                      <a:endParaRPr lang="en-US" sz="10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1:00pm-4:15pm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11C5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4:15pm-5:00pm 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11C5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(Inclusive Swim)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5:00pm-8:00pm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4598528"/>
                  </a:ext>
                </a:extLst>
              </a:tr>
              <a:tr h="535793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SATURDAY 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9:00am-12.15pm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12:15</a:t>
                      </a:r>
                      <a:r>
                        <a:rPr lang="en-GB" sz="1000" baseline="0" dirty="0">
                          <a:solidFill>
                            <a:srgbClr val="211C56"/>
                          </a:solidFill>
                        </a:rPr>
                        <a:t>pm-1:00pm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1:00pm-3:00pm</a:t>
                      </a: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3:30pm-4:30pm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(Pool Inflatable)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aseline="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7055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SUNDAY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12:15</a:t>
                      </a:r>
                      <a:r>
                        <a:rPr lang="en-GB" sz="1000" baseline="0" dirty="0">
                          <a:solidFill>
                            <a:srgbClr val="211C56"/>
                          </a:solidFill>
                        </a:rPr>
                        <a:t>pm-1:00pm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1:00pm-4:45pm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aseline="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75819"/>
            <a:ext cx="6858000" cy="830181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942794"/>
              </p:ext>
            </p:extLst>
          </p:nvPr>
        </p:nvGraphicFramePr>
        <p:xfrm>
          <a:off x="190544" y="553277"/>
          <a:ext cx="6360116" cy="41061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4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2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46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57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20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6160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DAY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C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libri Light" panose="020F0302020204030204" pitchFamily="34" charset="0"/>
                        </a:rPr>
                        <a:t>MORNING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C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libri Light" panose="020F0302020204030204" pitchFamily="34" charset="0"/>
                        </a:rPr>
                        <a:t>LUNCHTIME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C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libri Light" panose="020F0302020204030204" pitchFamily="34" charset="0"/>
                        </a:rPr>
                        <a:t>AFTERNOON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C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libri Light" panose="020F0302020204030204" pitchFamily="34" charset="0"/>
                        </a:rPr>
                        <a:t>EVENING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C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456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MONDAY</a:t>
                      </a:r>
                    </a:p>
                    <a:p>
                      <a:pPr algn="ctr"/>
                      <a:endParaRPr lang="en-GB" sz="1000" b="1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D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rgbClr val="002060"/>
                          </a:solidFill>
                        </a:rPr>
                        <a:t>6:30am-8:00am</a:t>
                      </a:r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*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8:00am-8:45am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11:30am-12:15pm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12:15pm-1:00pm*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1:00pm-5:00pm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5:00pm-8:00pm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9:00pm-9:45pm*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3900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TUESDAY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rgbClr val="002060"/>
                          </a:solidFill>
                        </a:rPr>
                        <a:t>11:30am-12.15pm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12:15pm-1:00pm*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1:00pm-3:00pm</a:t>
                      </a: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3:30pm-4:30pm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(Pool Inflatable)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5:00pm-9:00pm</a:t>
                      </a:r>
                    </a:p>
                    <a:p>
                      <a:pPr algn="ctr"/>
                      <a:r>
                        <a:rPr lang="en-GB" sz="800" b="0" dirty="0">
                          <a:solidFill>
                            <a:srgbClr val="FF0000"/>
                          </a:solidFill>
                        </a:rPr>
                        <a:t>(Private booking 7-8pm Tues 28/07/26)</a:t>
                      </a:r>
                    </a:p>
                    <a:p>
                      <a:pPr algn="ctr"/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9:00pm-9:45pm*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440503"/>
                  </a:ext>
                </a:extLst>
              </a:tr>
              <a:tr h="542456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WEDNESDAY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D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rgbClr val="002060"/>
                          </a:solidFill>
                        </a:rPr>
                        <a:t>6:30am-8:00am</a:t>
                      </a:r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*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8:00am-8:45am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11:30am-12:15pm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12:15pm-1:00pm*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000" b="0" i="0" u="none" strike="noStrike" noProof="0" dirty="0">
                        <a:solidFill>
                          <a:srgbClr val="211C56"/>
                        </a:solidFill>
                        <a:latin typeface="Calibri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noProof="0" dirty="0">
                          <a:solidFill>
                            <a:srgbClr val="211C56"/>
                          </a:solidFill>
                          <a:latin typeface="Calibri"/>
                        </a:rPr>
                        <a:t>2:45pm-5:00pm</a:t>
                      </a:r>
                      <a:endParaRPr lang="en-GB" sz="10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noProof="0" dirty="0">
                          <a:solidFill>
                            <a:srgbClr val="211C56"/>
                          </a:solidFill>
                          <a:latin typeface="Calibri"/>
                        </a:rPr>
                        <a:t> </a:t>
                      </a:r>
                      <a:endParaRPr lang="en-GB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5:00pm-8:00pm</a:t>
                      </a:r>
                    </a:p>
                    <a:p>
                      <a:pPr algn="ctr"/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9:00pm-9:45pm*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3972813"/>
                  </a:ext>
                </a:extLst>
              </a:tr>
              <a:tr h="463981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THURSDAY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11:30am-12:15pm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12:15pm-1:00pm*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1:00pm-3:00pm</a:t>
                      </a: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3:30pm-4:30pm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(Pool Inflatable)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5:00pm-9:00pm</a:t>
                      </a:r>
                    </a:p>
                    <a:p>
                      <a:pPr algn="ctr"/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9:00pm-9:45pm*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3138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FRIDAY </a:t>
                      </a:r>
                    </a:p>
                    <a:p>
                      <a:pPr algn="ctr"/>
                      <a:endParaRPr lang="en-GB" sz="100" b="1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D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rgbClr val="002060"/>
                          </a:solidFill>
                        </a:rPr>
                        <a:t>6:30am-8:00am</a:t>
                      </a:r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*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8:00am-8:45am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11:30am-12:15pm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0" i="0" u="none" strike="noStrike" noProof="0" dirty="0">
                          <a:solidFill>
                            <a:srgbClr val="211C56"/>
                          </a:solidFill>
                          <a:latin typeface="Calibri"/>
                        </a:rPr>
                        <a:t>12:15pm-1:00pm*</a:t>
                      </a:r>
                      <a:endParaRPr lang="en-GB" sz="1000" b="0" dirty="0">
                        <a:solidFill>
                          <a:srgbClr val="211C56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1:00pm-4:15pm</a:t>
                      </a: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 4:15pm-5:00pm  </a:t>
                      </a: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(</a:t>
                      </a:r>
                      <a:r>
                        <a:rPr lang="en-GB" sz="1000" b="0" i="0" u="none" strike="noStrike" noProof="0" dirty="0">
                          <a:solidFill>
                            <a:srgbClr val="211C56"/>
                          </a:solidFill>
                          <a:latin typeface="Calibri"/>
                        </a:rPr>
                        <a:t>Inclusive Swim)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5:00pm-8:00pm</a:t>
                      </a:r>
                    </a:p>
                    <a:p>
                      <a:pPr algn="ctr"/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9:00pm-9:45pm*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dirty="0">
                        <a:solidFill>
                          <a:srgbClr val="211C56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055278"/>
                  </a:ext>
                </a:extLst>
              </a:tr>
              <a:tr h="542456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SATURDAY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dirty="0">
                        <a:solidFill>
                          <a:srgbClr val="211C56"/>
                        </a:solidFill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9:00am-12:15pm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>
                        <a:solidFill>
                          <a:srgbClr val="211C56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rgbClr val="211C56"/>
                        </a:solidFill>
                      </a:endParaRPr>
                    </a:p>
                    <a:p>
                      <a:pPr algn="ctr"/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12:15</a:t>
                      </a:r>
                      <a:r>
                        <a:rPr lang="en-GB" sz="1000" baseline="0" dirty="0">
                          <a:solidFill>
                            <a:srgbClr val="211C56"/>
                          </a:solidFill>
                        </a:rPr>
                        <a:t>pm-1:00pm</a:t>
                      </a:r>
                    </a:p>
                    <a:p>
                      <a:pPr algn="ctr"/>
                      <a:endParaRPr lang="en-GB" sz="1000" baseline="0" dirty="0">
                        <a:solidFill>
                          <a:srgbClr val="211C56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1:00pm-3:00pm</a:t>
                      </a: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3:30pm-4:30pm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(Pool Inflatable)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aseline="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9259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SUNDAY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>
                        <a:solidFill>
                          <a:srgbClr val="00B0F0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12:15</a:t>
                      </a:r>
                      <a:r>
                        <a:rPr lang="en-GB" sz="1000" baseline="0" dirty="0">
                          <a:solidFill>
                            <a:srgbClr val="211C56"/>
                          </a:solidFill>
                        </a:rPr>
                        <a:t>pm-1:00pm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1:00pm-4:45pm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aseline="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-1866856" y="279625"/>
            <a:ext cx="63300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211C56"/>
                </a:solidFill>
                <a:latin typeface="Calibri Light" panose="020F0302020204030204" pitchFamily="34" charset="0"/>
              </a:rPr>
              <a:t>Main Pool </a:t>
            </a:r>
            <a:r>
              <a:rPr lang="en-GB" sz="1400" b="1" dirty="0">
                <a:solidFill>
                  <a:srgbClr val="0D8DCD"/>
                </a:solidFill>
              </a:rPr>
              <a:t> Public Swimming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-1933985" y="4345775"/>
            <a:ext cx="646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400" b="1" dirty="0">
              <a:solidFill>
                <a:srgbClr val="211C56"/>
              </a:solidFill>
              <a:latin typeface="Calibri Light" panose="020F0302020204030204" pitchFamily="34" charset="0"/>
            </a:endParaRPr>
          </a:p>
          <a:p>
            <a:pPr algn="ctr"/>
            <a:r>
              <a:rPr lang="en-GB" sz="1400" b="1" u="sng" dirty="0">
                <a:solidFill>
                  <a:srgbClr val="211C56"/>
                </a:solidFill>
                <a:latin typeface="Calibri Light" panose="020F0302020204030204" pitchFamily="34" charset="0"/>
              </a:rPr>
              <a:t>Toddler Pool </a:t>
            </a:r>
            <a:r>
              <a:rPr lang="en-GB" sz="1400" b="1" u="sng" dirty="0">
                <a:solidFill>
                  <a:srgbClr val="0D8DCD"/>
                </a:solidFill>
              </a:rPr>
              <a:t>Public </a:t>
            </a:r>
            <a:r>
              <a:rPr lang="en-GB" sz="1400" b="1" dirty="0">
                <a:solidFill>
                  <a:srgbClr val="0D8DCD"/>
                </a:solidFill>
              </a:rPr>
              <a:t>Swimming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00704" y="-28077"/>
            <a:ext cx="522290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000" b="1" dirty="0">
                <a:solidFill>
                  <a:srgbClr val="0D8DCD"/>
                </a:solidFill>
                <a:latin typeface="Calibri Light"/>
                <a:ea typeface="Calibri Light"/>
                <a:cs typeface="Calibri Light"/>
              </a:rPr>
              <a:t>POOL TIMETABLE</a:t>
            </a:r>
            <a:r>
              <a:rPr lang="en-GB" sz="2000" dirty="0">
                <a:solidFill>
                  <a:srgbClr val="211C56"/>
                </a:solidFill>
              </a:rPr>
              <a:t> 20</a:t>
            </a:r>
            <a:r>
              <a:rPr lang="en-GB" sz="2000" baseline="30000" dirty="0">
                <a:solidFill>
                  <a:srgbClr val="211C56"/>
                </a:solidFill>
              </a:rPr>
              <a:t>th </a:t>
            </a:r>
            <a:r>
              <a:rPr lang="en-GB" sz="2000" dirty="0">
                <a:solidFill>
                  <a:srgbClr val="211C56"/>
                </a:solidFill>
              </a:rPr>
              <a:t>to 31</a:t>
            </a:r>
            <a:r>
              <a:rPr lang="en-GB" sz="2000" baseline="30000" dirty="0">
                <a:solidFill>
                  <a:srgbClr val="211C56"/>
                </a:solidFill>
              </a:rPr>
              <a:t>st</a:t>
            </a:r>
            <a:r>
              <a:rPr lang="en-GB" sz="2000" dirty="0">
                <a:solidFill>
                  <a:srgbClr val="211C56"/>
                </a:solidFill>
              </a:rPr>
              <a:t> July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328" y="8529453"/>
            <a:ext cx="646433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b="1" dirty="0"/>
              <a:t>Please note all sessions are 45 minutes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b="1" dirty="0"/>
              <a:t>Children under 8 must be accompanied by a responsible person aged 16 or over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b="1" dirty="0"/>
              <a:t>Booking not essential, however can be booked via our app Derry &amp; Strabane Leisure</a:t>
            </a:r>
          </a:p>
          <a:p>
            <a:pPr lvl="2"/>
            <a:endParaRPr lang="en-GB" sz="1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311096" y="3796679"/>
            <a:ext cx="135636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900" b="1" u="sng" dirty="0"/>
              <a:t>*</a:t>
            </a:r>
            <a:r>
              <a:rPr lang="en-GB" sz="1200" b="1" u="sng" dirty="0"/>
              <a:t>Lane swimming available</a:t>
            </a:r>
            <a:endParaRPr lang="en-GB" sz="1400" b="1" u="sng" dirty="0"/>
          </a:p>
        </p:txBody>
      </p:sp>
      <p:sp>
        <p:nvSpPr>
          <p:cNvPr id="12" name="TextBox 11"/>
          <p:cNvSpPr txBox="1"/>
          <p:nvPr/>
        </p:nvSpPr>
        <p:spPr>
          <a:xfrm>
            <a:off x="5125453" y="102791"/>
            <a:ext cx="1601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>
                <a:solidFill>
                  <a:srgbClr val="0D8DCD"/>
                </a:solidFill>
              </a:rPr>
              <a:t>Timetable subject to  change</a:t>
            </a:r>
          </a:p>
          <a:p>
            <a:endParaRPr lang="en-GB" sz="9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139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e7a056b-bb16-461a-b96c-3568639dc20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EEB02992E1AF4AB59E8C2BADCAEFEC" ma:contentTypeVersion="14" ma:contentTypeDescription="Create a new document." ma:contentTypeScope="" ma:versionID="9b65f248001f22bfdbbb4caa2597b368">
  <xsd:schema xmlns:xsd="http://www.w3.org/2001/XMLSchema" xmlns:xs="http://www.w3.org/2001/XMLSchema" xmlns:p="http://schemas.microsoft.com/office/2006/metadata/properties" xmlns:ns3="3e7a056b-bb16-461a-b96c-3568639dc202" xmlns:ns4="bd8c5089-6c8e-4c36-b638-3bf3bd70437e" targetNamespace="http://schemas.microsoft.com/office/2006/metadata/properties" ma:root="true" ma:fieldsID="1a621489b785272f5c7dd54b848754b0" ns3:_="" ns4:_="">
    <xsd:import namespace="3e7a056b-bb16-461a-b96c-3568639dc202"/>
    <xsd:import namespace="bd8c5089-6c8e-4c36-b638-3bf3bd70437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7a056b-bb16-461a-b96c-3568639dc20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8c5089-6c8e-4c36-b638-3bf3bd70437e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9150D2A-DE04-4AC4-A653-41C90905B61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27D556-A7E5-479E-95A6-4FC5D7AB9501}">
  <ds:schemaRefs>
    <ds:schemaRef ds:uri="http://purl.org/dc/elements/1.1/"/>
    <ds:schemaRef ds:uri="http://schemas.microsoft.com/office/2006/documentManagement/types"/>
    <ds:schemaRef ds:uri="http://www.w3.org/XML/1998/namespace"/>
    <ds:schemaRef ds:uri="http://purl.org/dc/terms/"/>
    <ds:schemaRef ds:uri="3e7a056b-bb16-461a-b96c-3568639dc202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bd8c5089-6c8e-4c36-b638-3bf3bd70437e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1D8444D-A18F-4409-BB81-BF80C8C65A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e7a056b-bb16-461a-b96c-3568639dc202"/>
    <ds:schemaRef ds:uri="bd8c5089-6c8e-4c36-b638-3bf3bd7043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218</Words>
  <Application>Microsoft Office PowerPoint</Application>
  <PresentationFormat>A4 Paper (210x297 mm)</PresentationFormat>
  <Paragraphs>122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Jan swim TT - WIP</dc:title>
  <dc:creator>tempreception</dc:creator>
  <dc:description/>
  <cp:lastModifiedBy>Laura Toorish</cp:lastModifiedBy>
  <cp:revision>214</cp:revision>
  <cp:lastPrinted>2025-06-30T14:51:11Z</cp:lastPrinted>
  <dcterms:created xsi:type="dcterms:W3CDTF">2018-04-06T13:43:33Z</dcterms:created>
  <dcterms:modified xsi:type="dcterms:W3CDTF">2026-07-17T07:13:18Z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Jan swim TT - WIP</vt:lpwstr>
  </property>
  <property fmtid="{D5CDD505-2E9C-101B-9397-08002B2CF9AE}" pid="3" name="SlideDescription">
    <vt:lpwstr/>
  </property>
  <property fmtid="{D5CDD505-2E9C-101B-9397-08002B2CF9AE}" pid="4" name="ContentTypeId">
    <vt:lpwstr>0x010100B5EEB02992E1AF4AB59E8C2BADCAEFEC</vt:lpwstr>
  </property>
</Properties>
</file>