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34867" cy="337754"/>
          </a:xfrm>
          <a:prstGeom prst="rect">
            <a:avLst/>
          </a:prstGeom>
        </p:spPr>
        <p:txBody>
          <a:bodyPr vert="horz" lIns="91827" tIns="45912" rIns="91827" bIns="4591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27" tIns="45912" rIns="91827" bIns="45912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7" tIns="45912" rIns="91827" bIns="459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91" y="3236671"/>
            <a:ext cx="7820663" cy="2647601"/>
          </a:xfrm>
          <a:prstGeom prst="rect">
            <a:avLst/>
          </a:prstGeom>
        </p:spPr>
        <p:txBody>
          <a:bodyPr vert="horz" lIns="91827" tIns="45912" rIns="91827" bIns="459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386900"/>
            <a:ext cx="4234867" cy="337754"/>
          </a:xfrm>
          <a:prstGeom prst="rect">
            <a:avLst/>
          </a:prstGeom>
        </p:spPr>
        <p:txBody>
          <a:bodyPr vert="horz" lIns="91827" tIns="45912" rIns="91827" bIns="4591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900"/>
            <a:ext cx="4236458" cy="337754"/>
          </a:xfrm>
          <a:prstGeom prst="rect">
            <a:avLst/>
          </a:prstGeom>
        </p:spPr>
        <p:txBody>
          <a:bodyPr vert="horz" lIns="91827" tIns="45912" rIns="91827" bIns="45912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590857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highlight>
                            <a:srgbClr val="FF0000"/>
                          </a:highlight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309812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*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* 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 – 29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March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302601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PUBLIC</a:t>
                      </a:r>
                      <a:endParaRPr lang="en-GB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SCHOOLS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 – 29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March 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5107</TotalTime>
  <Words>306</Words>
  <Application>Microsoft Office PowerPoint</Application>
  <PresentationFormat>A4 Paper (210x297 mm)</PresentationFormat>
  <Paragraphs>239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TempReception</cp:lastModifiedBy>
  <cp:revision>156</cp:revision>
  <cp:lastPrinted>2026-02-06T12:49:10Z</cp:lastPrinted>
  <dcterms:created xsi:type="dcterms:W3CDTF">2018-04-06T13:43:33Z</dcterms:created>
  <dcterms:modified xsi:type="dcterms:W3CDTF">2026-03-04T06:39:45Z</dcterms:modified>
</cp:coreProperties>
</file>