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4" r:id="rId2"/>
    <p:sldId id="265" r:id="rId3"/>
  </p:sldIdLst>
  <p:sldSz cx="9906000" cy="6858000" type="A4"/>
  <p:notesSz cx="9774238" cy="672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32" autoAdjust="0"/>
    <p:restoredTop sz="94660"/>
  </p:normalViewPr>
  <p:slideViewPr>
    <p:cSldViewPr snapToGrid="0">
      <p:cViewPr varScale="1">
        <p:scale>
          <a:sx n="37" d="100"/>
          <a:sy n="37" d="100"/>
        </p:scale>
        <p:origin x="93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6190" y="0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1D4F1491-AF39-431B-BE59-22D183CA6986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839788"/>
            <a:ext cx="3278188" cy="2270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6788" y="3236668"/>
            <a:ext cx="7820663" cy="2647601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86897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6190" y="6386897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F0112DC-FFF6-4A14-B08B-CED08CC29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9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5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A9743D22-EA23-5E32-A771-7D885329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8009" y="6281887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598E9D-2FFB-B89C-D91A-988A9C720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71797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8E616EC-FB0B-1CE5-504D-8EEA4DF4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744053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7.30 – 9.30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6208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  <a:r>
                        <a:rPr lang="en-GB" sz="1400" dirty="0"/>
                        <a:t>* </a:t>
                      </a:r>
                      <a:r>
                        <a:rPr lang="en-GB" sz="800" dirty="0"/>
                        <a:t>40 mins</a:t>
                      </a:r>
                      <a:r>
                        <a:rPr lang="en-GB" sz="1400" dirty="0"/>
                        <a:t>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SWIM FIT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LANE*</a:t>
                      </a:r>
                      <a:r>
                        <a:rPr lang="en-GB" sz="80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*</a:t>
                      </a:r>
                      <a:r>
                        <a:rPr lang="en-GB" sz="800" dirty="0"/>
                        <a:t> 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82F2C1-AFF3-E0B0-F258-837587DFDA4A}"/>
              </a:ext>
            </a:extLst>
          </p:cNvPr>
          <p:cNvSpPr txBox="1"/>
          <p:nvPr/>
        </p:nvSpPr>
        <p:spPr>
          <a:xfrm>
            <a:off x="3303038" y="370359"/>
            <a:ext cx="48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MAIN POOL TIMETABLE 29</a:t>
            </a:r>
            <a:r>
              <a:rPr lang="en-GB" sz="2000" b="1" baseline="30000" dirty="0"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latin typeface="Calibri Light" panose="020F0302020204030204" pitchFamily="34" charset="0"/>
              </a:rPr>
              <a:t>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SEPT – 30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NOV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22A89-A417-27B3-70C9-DBE0667F56F3}"/>
              </a:ext>
            </a:extLst>
          </p:cNvPr>
          <p:cNvSpPr txBox="1"/>
          <p:nvPr/>
        </p:nvSpPr>
        <p:spPr>
          <a:xfrm>
            <a:off x="7889505" y="470383"/>
            <a:ext cx="2295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1065-5E6D-E18D-B06B-1860B0CFAFC8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unless stated otherwise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2353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5933-F63F-4B97-B053-A43EE5563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D4BA6389-83B5-891C-D5B4-A0F99EB5C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6583" y="6279502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4BC701-4C1F-1225-5A24-9FA5A972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85841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5718AD2-164D-23D4-0A15-CF138B3C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75110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6.30 – 7.30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7.30 – 8.55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565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FA22E-9CF7-4264-F59E-88ADD0F193FC}"/>
              </a:ext>
            </a:extLst>
          </p:cNvPr>
          <p:cNvSpPr txBox="1"/>
          <p:nvPr/>
        </p:nvSpPr>
        <p:spPr>
          <a:xfrm>
            <a:off x="3032450" y="429209"/>
            <a:ext cx="5126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LEARNER POOL </a:t>
            </a:r>
            <a:r>
              <a:rPr lang="en-GB" sz="2000" b="1">
                <a:latin typeface="Calibri Light" panose="020F0302020204030204" pitchFamily="34" charset="0"/>
              </a:rPr>
              <a:t>TIMETABLE </a:t>
            </a:r>
            <a:r>
              <a:rPr lang="en-GB" sz="2000" b="1">
                <a:solidFill>
                  <a:srgbClr val="211C56"/>
                </a:solidFill>
                <a:latin typeface="Calibri Light" panose="020F0302020204030204" pitchFamily="34" charset="0"/>
              </a:rPr>
              <a:t>29</a:t>
            </a:r>
            <a:r>
              <a:rPr lang="en-GB" sz="2000" b="1" baseline="3000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>
                <a:solidFill>
                  <a:srgbClr val="211C56"/>
                </a:solidFill>
                <a:latin typeface="Calibri Light" panose="020F0302020204030204" pitchFamily="34" charset="0"/>
              </a:rPr>
              <a:t> SEPT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– 30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NOV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552FA-7C9F-338C-B0D9-5690EEBC248F}"/>
              </a:ext>
            </a:extLst>
          </p:cNvPr>
          <p:cNvSpPr txBox="1"/>
          <p:nvPr/>
        </p:nvSpPr>
        <p:spPr>
          <a:xfrm>
            <a:off x="7957051" y="531438"/>
            <a:ext cx="230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12DF3-58FD-BB21-1F5B-981F35525BE1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70293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295</Words>
  <Application>Microsoft Office PowerPoint</Application>
  <PresentationFormat>A4 Paper (210x297 mm)</PresentationFormat>
  <Paragraphs>241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Megan Anderson</cp:lastModifiedBy>
  <cp:revision>148</cp:revision>
  <cp:lastPrinted>2025-09-26T18:15:45Z</cp:lastPrinted>
  <dcterms:created xsi:type="dcterms:W3CDTF">2018-04-06T13:43:33Z</dcterms:created>
  <dcterms:modified xsi:type="dcterms:W3CDTF">2025-10-09T14:20:13Z</dcterms:modified>
</cp:coreProperties>
</file>