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</p:sldIdLst>
  <p:sldSz cx="6858000" cy="9906000" type="A4"/>
  <p:notesSz cx="6669088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7EAFE"/>
    <a:srgbClr val="B4C7E7"/>
    <a:srgbClr val="2F1A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403" autoAdjust="0"/>
    <p:restoredTop sz="94660"/>
  </p:normalViewPr>
  <p:slideViewPr>
    <p:cSldViewPr snapToGrid="0">
      <p:cViewPr varScale="1">
        <p:scale>
          <a:sx n="57" d="100"/>
          <a:sy n="57" d="100"/>
        </p:scale>
        <p:origin x="298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49442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6140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48933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4215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8459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9132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00048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715082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667937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9426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8539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0E4218-1863-4262-8B15-5EB6BE87A293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41E6D-9DFA-40DC-9B29-DAD20011405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97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771760"/>
            <a:ext cx="6858000" cy="1134240"/>
          </a:xfrm>
          <a:prstGeom prst="rect">
            <a:avLst/>
          </a:prstGeom>
        </p:spPr>
      </p:pic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9866529"/>
              </p:ext>
            </p:extLst>
          </p:nvPr>
        </p:nvGraphicFramePr>
        <p:xfrm>
          <a:off x="269863" y="543032"/>
          <a:ext cx="6286540" cy="19829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73961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MORNING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LUNCHTIME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AFTERNOON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EVENING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MONDAY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6:00pm to 8:15pm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TUESDAY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7:00pm to 8:15pm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WEDNESDAY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7:00pm to 8:15pm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THURSDAY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7:00pm to 8:15pm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*Aquafit using 1/3 Pool at 7:00pm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FRIDAY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6:00pm to 8:15pm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(Autism Inclusive Session)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3138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SATURDAY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12:30pm </a:t>
                      </a:r>
                      <a:r>
                        <a:rPr lang="en-GB" sz="7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4:15pm</a:t>
                      </a: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45956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SUNDAY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9:00am to 4:15pm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9:00am to 4:15pm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9:00am to 4:15pm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3098787"/>
              </p:ext>
            </p:extLst>
          </p:nvPr>
        </p:nvGraphicFramePr>
        <p:xfrm>
          <a:off x="269863" y="5607065"/>
          <a:ext cx="6286540" cy="246059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314412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MORNING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LUNCHTIME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AFTERNOON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EVENING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MONDAY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6:30am to 7:30am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7:30am to 8:30am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8:30am to 9:30am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 to 12:55pm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6:00pm to 7:00pm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(Fast &amp; Medium Lane Only)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8:30pm to 9:30pm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TUESDAY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6:30am to 7:30am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7:30am to 8:30am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8:30am to 9:30am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 to 12:55pm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6:00pm to 7:00pm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(Fast &amp; Medium Lane Only)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WEDNESDAY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6:30am to 7:30am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7:30am to 8:30am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8:30am to 9:30am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 to 12:55pm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8:30pm to 9:30pm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THURSDAY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7:30am to 8:30am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8:30am to 9:30am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 to 12:55pm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6:00pm to 7:00pm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6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(Fast &amp; Medium Lane Only)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8:30pm to 9:30pm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FRIDAY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6:30am to 7:30am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7:30am to 8:30am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8:30am to 9:30am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 to 12:55pm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8:30pm to 9:30pm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SATURDAY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4:30pm to 5:30pm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5390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SUNDAY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baseline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4:30pm to 5:30pm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6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11" name="Rectangle 10"/>
          <p:cNvSpPr/>
          <p:nvPr/>
        </p:nvSpPr>
        <p:spPr>
          <a:xfrm>
            <a:off x="214290" y="8628424"/>
            <a:ext cx="271485" cy="1353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8" name="TextBox 17"/>
          <p:cNvSpPr txBox="1"/>
          <p:nvPr/>
        </p:nvSpPr>
        <p:spPr>
          <a:xfrm>
            <a:off x="223823" y="312270"/>
            <a:ext cx="4162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211C56"/>
                </a:solidFill>
                <a:latin typeface="Calibri Light" panose="020F0302020204030204" pitchFamily="34" charset="0"/>
              </a:rPr>
              <a:t>Main </a:t>
            </a:r>
            <a:r>
              <a:rPr lang="en-GB" sz="1400" b="1">
                <a:solidFill>
                  <a:srgbClr val="211C56"/>
                </a:solidFill>
                <a:latin typeface="Calibri Light" panose="020F0302020204030204" pitchFamily="34" charset="0"/>
              </a:rPr>
              <a:t>Pool  </a:t>
            </a:r>
            <a:r>
              <a:rPr lang="en-GB" sz="1400" b="1">
                <a:solidFill>
                  <a:srgbClr val="0D8DCD"/>
                </a:solidFill>
              </a:rPr>
              <a:t>Public </a:t>
            </a:r>
            <a:r>
              <a:rPr lang="en-GB" sz="1400" b="1" dirty="0">
                <a:solidFill>
                  <a:srgbClr val="0D8DCD"/>
                </a:solidFill>
              </a:rPr>
              <a:t>Swimming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37291" y="5332972"/>
            <a:ext cx="236981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b="1" dirty="0">
                <a:solidFill>
                  <a:srgbClr val="211C56"/>
                </a:solidFill>
                <a:latin typeface="Calibri Light" panose="020F0302020204030204" pitchFamily="34" charset="0"/>
              </a:rPr>
              <a:t>Lane Swimming </a:t>
            </a:r>
            <a:r>
              <a:rPr lang="en-GB" sz="1400" b="1" dirty="0">
                <a:solidFill>
                  <a:srgbClr val="0D8DCD"/>
                </a:solidFill>
              </a:rPr>
              <a:t>Session Times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14288" y="19882"/>
            <a:ext cx="62865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0D8DCD"/>
                </a:solidFill>
                <a:latin typeface="Calibri Light" panose="020F0302020204030204" pitchFamily="34" charset="0"/>
              </a:rPr>
              <a:t>POOL TIMETABLE</a:t>
            </a:r>
            <a:r>
              <a:rPr lang="en-GB" sz="2000" b="1" dirty="0">
                <a:solidFill>
                  <a:srgbClr val="0D8DCD"/>
                </a:solidFill>
              </a:rPr>
              <a:t> </a:t>
            </a:r>
            <a:r>
              <a:rPr lang="en-GB" sz="1400" dirty="0">
                <a:solidFill>
                  <a:srgbClr val="002060"/>
                </a:solidFill>
              </a:rPr>
              <a:t>Tuesday </a:t>
            </a:r>
            <a:r>
              <a:rPr lang="en-GB" sz="1400">
                <a:solidFill>
                  <a:srgbClr val="002060"/>
                </a:solidFill>
              </a:rPr>
              <a:t>15</a:t>
            </a:r>
            <a:r>
              <a:rPr lang="en-GB" sz="1400" baseline="30000">
                <a:solidFill>
                  <a:srgbClr val="002060"/>
                </a:solidFill>
              </a:rPr>
              <a:t>th</a:t>
            </a:r>
            <a:r>
              <a:rPr lang="en-GB" sz="1400">
                <a:solidFill>
                  <a:srgbClr val="002060"/>
                </a:solidFill>
              </a:rPr>
              <a:t> September to </a:t>
            </a:r>
            <a:r>
              <a:rPr lang="en-GB" sz="1400" dirty="0">
                <a:solidFill>
                  <a:srgbClr val="002060"/>
                </a:solidFill>
              </a:rPr>
              <a:t>25</a:t>
            </a:r>
            <a:r>
              <a:rPr lang="en-GB" sz="1400" baseline="30000" dirty="0">
                <a:solidFill>
                  <a:srgbClr val="002060"/>
                </a:solidFill>
              </a:rPr>
              <a:t>th</a:t>
            </a:r>
            <a:r>
              <a:rPr lang="en-GB" sz="1400" dirty="0">
                <a:solidFill>
                  <a:srgbClr val="002060"/>
                </a:solidFill>
              </a:rPr>
              <a:t> October 2026</a:t>
            </a:r>
            <a:endParaRPr lang="en-GB" sz="1600" dirty="0">
              <a:solidFill>
                <a:srgbClr val="002060"/>
              </a:solidFill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94713" y="8182148"/>
            <a:ext cx="5158225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211C56"/>
                </a:solidFill>
              </a:rPr>
              <a:t>Please note lane swimming sessions must be pre-booked in advanced.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211C56"/>
                </a:solidFill>
              </a:rPr>
              <a:t>Lane swimming is only permitted to swimmers aged 12yrs+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211C56"/>
                </a:solidFill>
              </a:rPr>
              <a:t>There will be 6 single lanes available for booking and the pool depth will be up to 1.8m;</a:t>
            </a:r>
          </a:p>
          <a:p>
            <a:pPr marL="2057400" lvl="4" indent="-228600">
              <a:buFont typeface="+mj-lt"/>
              <a:buAutoNum type="arabicPeriod"/>
            </a:pPr>
            <a:r>
              <a:rPr lang="en-GB" sz="700" b="1" dirty="0">
                <a:solidFill>
                  <a:srgbClr val="211C56"/>
                </a:solidFill>
              </a:rPr>
              <a:t>Recreational Swimming Lane  </a:t>
            </a:r>
          </a:p>
          <a:p>
            <a:pPr marL="2057400" lvl="4" indent="-228600">
              <a:buFont typeface="+mj-lt"/>
              <a:buAutoNum type="arabicPeriod"/>
            </a:pPr>
            <a:r>
              <a:rPr lang="en-GB" sz="700" b="1" dirty="0">
                <a:solidFill>
                  <a:srgbClr val="211C56"/>
                </a:solidFill>
              </a:rPr>
              <a:t>Medium Swimming Lane – Suitable for anyone who can swim continuously</a:t>
            </a:r>
          </a:p>
          <a:p>
            <a:pPr marL="2057400" lvl="4" indent="-228600">
              <a:buFont typeface="+mj-lt"/>
              <a:buAutoNum type="arabicPeriod"/>
            </a:pPr>
            <a:r>
              <a:rPr lang="en-GB" sz="700" b="1" dirty="0">
                <a:solidFill>
                  <a:srgbClr val="211C56"/>
                </a:solidFill>
              </a:rPr>
              <a:t>Fast Swimming  Lane  - Suitable for anyone swimming 25 secs a length or less</a:t>
            </a:r>
          </a:p>
          <a:p>
            <a:r>
              <a:rPr lang="en-GB" sz="1000" b="1" dirty="0">
                <a:solidFill>
                  <a:srgbClr val="211C56"/>
                </a:solidFill>
                <a:latin typeface="+mj-lt"/>
              </a:rPr>
              <a:t>		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35716" y="4864773"/>
            <a:ext cx="6386567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002060"/>
                </a:solidFill>
              </a:rPr>
              <a:t>Please note sessions are rolling 15min sessions and numbers are limited.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002060"/>
                </a:solidFill>
              </a:rPr>
              <a:t>The Learner Pool will have a strict number limit however the Main Pool will have an area set at 0.8m.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002060"/>
                </a:solidFill>
                <a:cs typeface="Calibri" panose="020F0502020204030204" pitchFamily="34" charset="0"/>
              </a:rPr>
              <a:t>Children under 8 must be accompanied by a responsible person aged 16 or over.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700" b="1" dirty="0">
                <a:solidFill>
                  <a:srgbClr val="002060"/>
                </a:solidFill>
                <a:cs typeface="Calibri" panose="020F0502020204030204" pitchFamily="34" charset="0"/>
              </a:rPr>
              <a:t>Friday 7:00pm to 8:30pm Autism Inclusive session for anyone with Additional Needs such as Autism, numbers are reduced and PA’s will be kept to a minimum</a:t>
            </a:r>
            <a:r>
              <a:rPr lang="en-GB" sz="800" b="1" dirty="0">
                <a:solidFill>
                  <a:srgbClr val="002060"/>
                </a:solidFill>
                <a:latin typeface="+mj-lt"/>
                <a:cs typeface="Calibri" panose="020F0502020204030204" pitchFamily="34" charset="0"/>
              </a:rPr>
              <a:t>. </a:t>
            </a:r>
            <a:r>
              <a:rPr lang="en-GB" sz="800" b="1" dirty="0">
                <a:solidFill>
                  <a:srgbClr val="211C56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GB" sz="1000" b="1" dirty="0">
                <a:solidFill>
                  <a:srgbClr val="211C56"/>
                </a:solidFill>
                <a:latin typeface="+mj-lt"/>
              </a:rPr>
              <a:t>	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F16ADCAE-55B8-C872-D0AE-DFD756A84D6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69001235"/>
              </p:ext>
            </p:extLst>
          </p:nvPr>
        </p:nvGraphicFramePr>
        <p:xfrm>
          <a:off x="269863" y="2742039"/>
          <a:ext cx="6286540" cy="21097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5730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5730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215371"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MORNING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LUNCHTIME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AFTERNOON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100" b="1" dirty="0">
                          <a:latin typeface="Calibri Light" panose="020F0302020204030204" pitchFamily="34" charset="0"/>
                        </a:rPr>
                        <a:t>EVENING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11C5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5997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MONDAY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8:30am to 9:30am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 to 12:55pm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6:00pm to 8:15pm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8:30pm to 9:30pm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5997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TUESDAY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8:30am to 9:30am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 to 12:55pm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4:00pm to 8:15pm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8:30pm to 9:30pm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93355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WEDNESDAY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8:30am to 9:30am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 to 12:55pm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2:30pm to 3:15pm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7:00pm to 8:15pm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8:30pm to 9:30pm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5997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THURSDAY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8:30am to 9:30am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 to 12:55pm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6:00pm to 8:15pm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8:30pm to 9:30pm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5841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FRIDAY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8:30am to 9:30am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12:00pm to 12:55pm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6:00pm to 8:15pm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600" b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(Autism Inclusive Session)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8:30pm to 9:30pm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9217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SATURDAY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12:30pm to 4:15pm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4:30pm to 5:30pm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92178">
                <a:tc>
                  <a:txBody>
                    <a:bodyPr/>
                    <a:lstStyle/>
                    <a:p>
                      <a:pPr algn="ctr"/>
                      <a:r>
                        <a:rPr lang="en-GB" sz="1000" b="1" dirty="0">
                          <a:solidFill>
                            <a:schemeClr val="bg1"/>
                          </a:solidFill>
                          <a:latin typeface="Calibri Light" panose="020F0302020204030204" pitchFamily="34" charset="0"/>
                        </a:rPr>
                        <a:t>SUNDAY</a:t>
                      </a:r>
                    </a:p>
                  </a:txBody>
                  <a:tcPr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D8DC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9:00am</a:t>
                      </a:r>
                      <a:r>
                        <a:rPr lang="en-GB" sz="7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4:15pm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9:00am</a:t>
                      </a:r>
                      <a:r>
                        <a:rPr lang="en-GB" sz="7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4:15pm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9:00am</a:t>
                      </a:r>
                      <a:r>
                        <a:rPr lang="en-GB" sz="700" baseline="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to 4:15pm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7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4:30pm to 5:30pm</a:t>
                      </a: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EA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GB" sz="7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4C7E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A373B914-9818-B465-9C78-6F191BD65FFC}"/>
              </a:ext>
            </a:extLst>
          </p:cNvPr>
          <p:cNvSpPr txBox="1"/>
          <p:nvPr/>
        </p:nvSpPr>
        <p:spPr>
          <a:xfrm>
            <a:off x="214288" y="2464832"/>
            <a:ext cx="416244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211C56"/>
                </a:solidFill>
                <a:latin typeface="Calibri Light" panose="020F0302020204030204" pitchFamily="34" charset="0"/>
              </a:rPr>
              <a:t>Learner Pool </a:t>
            </a:r>
            <a:r>
              <a:rPr lang="en-GB" sz="1400" b="1" dirty="0">
                <a:solidFill>
                  <a:srgbClr val="0D8DCD"/>
                </a:solidFill>
              </a:rPr>
              <a:t>Public Swimming</a:t>
            </a:r>
          </a:p>
        </p:txBody>
      </p:sp>
    </p:spTree>
    <p:extLst>
      <p:ext uri="{BB962C8B-B14F-4D97-AF65-F5344CB8AC3E}">
        <p14:creationId xmlns:p14="http://schemas.microsoft.com/office/powerpoint/2010/main" val="1152991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435</Words>
  <Application>Microsoft Office PowerPoint</Application>
  <PresentationFormat>A4 Paper (210x297 mm)</PresentationFormat>
  <Paragraphs>121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tempreception</dc:creator>
  <cp:lastModifiedBy>Megan Anderson</cp:lastModifiedBy>
  <cp:revision>124</cp:revision>
  <cp:lastPrinted>2025-08-21T08:06:15Z</cp:lastPrinted>
  <dcterms:created xsi:type="dcterms:W3CDTF">2018-04-06T13:43:33Z</dcterms:created>
  <dcterms:modified xsi:type="dcterms:W3CDTF">2026-09-15T14:23:41Z</dcterms:modified>
</cp:coreProperties>
</file>