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2"/>
  </p:notesMasterIdLst>
  <p:sldIdLst>
    <p:sldId id="299" r:id="rId2"/>
    <p:sldId id="393" r:id="rId3"/>
    <p:sldId id="339" r:id="rId4"/>
    <p:sldId id="288" r:id="rId5"/>
    <p:sldId id="318" r:id="rId6"/>
    <p:sldId id="323" r:id="rId7"/>
    <p:sldId id="325" r:id="rId8"/>
    <p:sldId id="419" r:id="rId9"/>
    <p:sldId id="421" r:id="rId10"/>
    <p:sldId id="418" r:id="rId11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61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Moor </a:t>
            </a:r>
            <a:r>
              <a:rPr lang="en-GB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99985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Gary Donnelly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Aisling Hutton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Boyle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 Logue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McGinley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Moor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72600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13403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7598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56.69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Moor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93855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7598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7397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201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1233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78693"/>
              </p:ext>
            </p:extLst>
          </p:nvPr>
        </p:nvGraphicFramePr>
        <p:xfrm>
          <a:off x="0" y="0"/>
          <a:ext cx="9144001" cy="49377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63887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68.46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829.46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429.10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161.54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60.06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505.06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1163.92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983.40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187.74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765.74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07297"/>
              </p:ext>
            </p:extLst>
          </p:nvPr>
        </p:nvGraphicFramePr>
        <p:xfrm>
          <a:off x="0" y="0"/>
          <a:ext cx="9180152" cy="50749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68.46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829.46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48.26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877.72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429.10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439.04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161.54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-161.54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60.06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505.06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37.94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1163.92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1173.34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983.40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985.40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187.74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765.74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796.94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24552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55.28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-439.04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584.60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1219.22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1013.86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883.74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14585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347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-584.60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1255.22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29.14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68.22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951.96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760718"/>
              </p:ext>
            </p:extLst>
          </p:nvPr>
        </p:nvGraphicFramePr>
        <p:xfrm>
          <a:off x="0" y="0"/>
          <a:ext cx="9144000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The Moor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13403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7598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56.69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1233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7397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Boyle, John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Christy, Darryl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Donnelly, Gary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Downey, Michael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Henderson, Dermott Sean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Hutton, Aisling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1233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Logue, Patricia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1255.22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Ginley, Emma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66.18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1109.18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O'Neill, Maeve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5.94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957.90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16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2690</TotalTime>
  <Words>932</Words>
  <Application>Microsoft Office PowerPoint</Application>
  <PresentationFormat>On-screen Show (16:9)</PresentationFormat>
  <Paragraphs>578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305</cp:revision>
  <dcterms:created xsi:type="dcterms:W3CDTF">2009-06-02T10:02:19Z</dcterms:created>
  <dcterms:modified xsi:type="dcterms:W3CDTF">2023-05-20T15:41:54Z</dcterms:modified>
</cp:coreProperties>
</file>