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3"/>
  </p:notesMasterIdLst>
  <p:sldIdLst>
    <p:sldId id="299" r:id="rId2"/>
    <p:sldId id="393" r:id="rId3"/>
    <p:sldId id="394" r:id="rId4"/>
    <p:sldId id="339" r:id="rId5"/>
    <p:sldId id="288" r:id="rId6"/>
    <p:sldId id="318" r:id="rId7"/>
    <p:sldId id="323" r:id="rId8"/>
    <p:sldId id="325" r:id="rId9"/>
    <p:sldId id="419" r:id="rId10"/>
    <p:sldId id="421" r:id="rId11"/>
    <p:sldId id="418" r:id="rId12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619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D8B117-1212-4937-A0AF-39BBCBCF598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99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64451"/>
              </p:ext>
            </p:extLst>
          </p:nvPr>
        </p:nvGraphicFramePr>
        <p:xfrm>
          <a:off x="0" y="0"/>
          <a:ext cx="9144000" cy="4709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Waterside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21241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6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52.33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Cooke, Chelsea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206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1526.05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Deeney, Caitlin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Guy, Darren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Jackson, Christopher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McKinney, Philip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159.95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1105.05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Morris, Niree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1368.06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Montgomery, Janice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-744.82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Mooney, Sean Dermott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31.56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1355.11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Pulvis, Davina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Reilly, Martin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33.56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1154.21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116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Waterside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751240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Caitlin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Deeney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Darren Guy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Christopher Jackson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Chelsea Cooke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Niree McMorris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Sean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Mooney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Reilly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SDLP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Waterside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1234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21241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11115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52.33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43558"/>
            <a:ext cx="7854950" cy="3248025"/>
          </a:xfrm>
        </p:spPr>
        <p:txBody>
          <a:bodyPr tIns="0" bIns="0" rtlCol="0" anchor="b">
            <a:noAutofit/>
          </a:bodyPr>
          <a:lstStyle/>
          <a:p>
            <a:pPr algn="l" defTabSz="912813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adjudication of </a:t>
            </a:r>
            <a:r>
              <a:rPr lang="en-GB" sz="36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GB" sz="36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oubtful ballot papers 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Waterside District Electoral Area will commence in 10 minutes.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Waterside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22031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11115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10913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202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1365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342420"/>
              </p:ext>
            </p:extLst>
          </p:nvPr>
        </p:nvGraphicFramePr>
        <p:xfrm>
          <a:off x="0" y="0"/>
          <a:ext cx="9144001" cy="49377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Waterside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21241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11115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52.33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Cooke, Chelsea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Deeney, Caitlin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Guy, Darren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Jackson, Christopher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McKinney, Philip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Morris, Niree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Montgomery, Janice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Mooney, Sean Dermott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Pulvis, Davina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Reilly, Martin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03765"/>
              </p:ext>
            </p:extLst>
          </p:nvPr>
        </p:nvGraphicFramePr>
        <p:xfrm>
          <a:off x="0" y="0"/>
          <a:ext cx="9144000" cy="4709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Waterside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21241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52.33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Cooke, Chelsea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0.30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1262.30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Deeney, Caitlin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-584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Guy, Darren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Jackson, Christopher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521.10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1540.10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McKinney, Philip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758.50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Morris, Niree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Montgomery, Janice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Mooney, Sean Dermott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1105.20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Pulvis, Davina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393.70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Reilly, Martin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1013.80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337941"/>
              </p:ext>
            </p:extLst>
          </p:nvPr>
        </p:nvGraphicFramePr>
        <p:xfrm>
          <a:off x="0" y="0"/>
          <a:ext cx="9180152" cy="4876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Waterside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21241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52.33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Cooke, Chelsea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0.30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1262.30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54.24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1316.54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Deeney, Caitlin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-584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Guy, Darren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-432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Jackson, Christopher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521.10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1540.10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1540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McKinney, Philip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758.50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15.12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773.6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Morris, Niree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54.72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1279.72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Montgomery, Janice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289.20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737.50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Mooney, Sean Dermott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1105.20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1109.76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Exculded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Pulvis, Davina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393.70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2.64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396.34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Reilly, Martin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1013.80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1020.28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89197"/>
              </p:ext>
            </p:extLst>
          </p:nvPr>
        </p:nvGraphicFramePr>
        <p:xfrm>
          <a:off x="0" y="0"/>
          <a:ext cx="9144000" cy="4709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Waterside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21241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52.33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Cooke, Chelsea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1319.54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Deeney, Caitlin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Guy, Darren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Jackson, Christopher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1540.10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McKinney, Philip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142.92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916.54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Morris, Niree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1281.72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Montgomery, Janice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5.96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743.46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Mooney, Sean Dermott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104.14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1213.90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Pulvis, Davina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-396.34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Reilly, Martin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71.98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1092.26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83122"/>
              </p:ext>
            </p:extLst>
          </p:nvPr>
        </p:nvGraphicFramePr>
        <p:xfrm>
          <a:off x="0" y="0"/>
          <a:ext cx="9144000" cy="4709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Waterside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21241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5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11115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52.33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10913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Cooke, Chelsea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1262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0.51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1320.05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Deeney, Caitlin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1949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Guy, Darren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Jackson, Christopher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-175.10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McKinney, Philip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945.10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 Morris, Niree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0.34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1282.06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Montgomery, Janice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1.36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744.82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Mooney, Sean Dermott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1323.55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Pulvis, Davina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Reilly, Martin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28.39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1120.65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9055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2707</TotalTime>
  <Words>940</Words>
  <Application>Microsoft Office PowerPoint</Application>
  <PresentationFormat>On-screen Show (16:9)</PresentationFormat>
  <Paragraphs>605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304</cp:revision>
  <dcterms:created xsi:type="dcterms:W3CDTF">2009-06-02T10:02:19Z</dcterms:created>
  <dcterms:modified xsi:type="dcterms:W3CDTF">2023-05-19T20:17:24Z</dcterms:modified>
</cp:coreProperties>
</file>